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notesMasterIdLst>
    <p:notesMasterId r:id="rId13"/>
  </p:notesMasterIdLst>
  <p:handoutMasterIdLst>
    <p:handoutMasterId r:id="rId14"/>
  </p:handoutMasterIdLst>
  <p:sldIdLst>
    <p:sldId id="458" r:id="rId2"/>
    <p:sldId id="258" r:id="rId3"/>
    <p:sldId id="259" r:id="rId4"/>
    <p:sldId id="285" r:id="rId5"/>
    <p:sldId id="267" r:id="rId6"/>
    <p:sldId id="263" r:id="rId7"/>
    <p:sldId id="459" r:id="rId8"/>
    <p:sldId id="264" r:id="rId9"/>
    <p:sldId id="461" r:id="rId10"/>
    <p:sldId id="273" r:id="rId11"/>
    <p:sldId id="460" r:id="rId12"/>
  </p:sldIdLst>
  <p:sldSz cx="9144000" cy="6858000" type="screen4x3"/>
  <p:notesSz cx="6858000" cy="9144000"/>
  <p:defaultTextStyle>
    <a:defPPr>
      <a:defRPr lang="id-ID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90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buSina" initials="A" lastIdx="0" clrIdx="0">
    <p:extLst>
      <p:ext uri="{19B8F6BF-5375-455C-9EA6-DF929625EA0E}">
        <p15:presenceInfo xmlns:p15="http://schemas.microsoft.com/office/powerpoint/2012/main" userId="AbuSina" providerId="None"/>
      </p:ext>
    </p:extLst>
  </p:cmAuthor>
  <p:cmAuthor id="2" name="최 준혁" initials="최준" lastIdx="1" clrIdx="1">
    <p:extLst>
      <p:ext uri="{19B8F6BF-5375-455C-9EA6-DF929625EA0E}">
        <p15:presenceInfo xmlns:p15="http://schemas.microsoft.com/office/powerpoint/2012/main" userId="222208d5735eeac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22A35"/>
    <a:srgbClr val="E7F2F9"/>
    <a:srgbClr val="161F28"/>
    <a:srgbClr val="805430"/>
    <a:srgbClr val="212F3C"/>
    <a:srgbClr val="010203"/>
    <a:srgbClr val="1B222B"/>
    <a:srgbClr val="000000"/>
    <a:srgbClr val="0C1116"/>
    <a:srgbClr val="2C3F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340" autoAdjust="0"/>
    <p:restoredTop sz="96370" autoAdjust="0"/>
  </p:normalViewPr>
  <p:slideViewPr>
    <p:cSldViewPr snapToGrid="0">
      <p:cViewPr varScale="1">
        <p:scale>
          <a:sx n="82" d="100"/>
          <a:sy n="82" d="100"/>
        </p:scale>
        <p:origin x="1579" y="62"/>
      </p:cViewPr>
      <p:guideLst>
        <p:guide orient="horz" pos="2160"/>
        <p:guide pos="2903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0" d="100"/>
        <a:sy n="60" d="100"/>
      </p:scale>
      <p:origin x="0" y="0"/>
    </p:cViewPr>
  </p:sorterViewPr>
  <p:notesViewPr>
    <p:cSldViewPr snapToGrid="0">
      <p:cViewPr varScale="1">
        <p:scale>
          <a:sx n="86" d="100"/>
          <a:sy n="86" d="100"/>
        </p:scale>
        <p:origin x="2904" y="5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DC24EA-8346-4C8B-943C-AD383301A03D}" type="datetimeFigureOut">
              <a:rPr lang="id-ID" smtClean="0"/>
              <a:pPr/>
              <a:t>24/02/2020</a:t>
            </a:fld>
            <a:endParaRPr lang="id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CE71F5-2935-4BFA-B369-9FA3FAF55664}" type="slidenum">
              <a:rPr lang="id-ID" smtClean="0"/>
              <a:pPr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6950297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8D06E5-932C-4F36-8614-8789767FBCD2}" type="datetimeFigureOut">
              <a:rPr lang="id-ID" smtClean="0"/>
              <a:pPr/>
              <a:t>24/02/2020</a:t>
            </a:fld>
            <a:endParaRPr lang="id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d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C38DD1-33AA-4996-977A-42B26A155BBE}" type="slidenum">
              <a:rPr lang="id-ID" smtClean="0"/>
              <a:pPr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3059312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3FBC63-C649-42C3-9C85-0F873F8F0B35}" type="datetimeFigureOut">
              <a:rPr lang="id-ID" smtClean="0"/>
              <a:pPr/>
              <a:t>24/02/2020</a:t>
            </a:fld>
            <a:endParaRPr lang="id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6DFD3-2AF0-4B06-81C8-CF1C6F54D29C}" type="slidenum">
              <a:rPr lang="id-ID" smtClean="0"/>
              <a:pPr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0581834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-1"/>
            <a:ext cx="9144000" cy="4152123"/>
          </a:xfrm>
          <a:prstGeom prst="rect">
            <a:avLst/>
          </a:prstGeom>
          <a:pattFill prst="pct5">
            <a:fgClr>
              <a:schemeClr val="tx2">
                <a:lumMod val="75000"/>
              </a:schemeClr>
            </a:fgClr>
            <a:bgClr>
              <a:schemeClr val="tx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3949304" y="1547493"/>
            <a:ext cx="1245394" cy="1245600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1200">
                <a:solidFill>
                  <a:schemeClr val="accent2"/>
                </a:solidFill>
              </a:defRPr>
            </a:lvl1pPr>
          </a:lstStyle>
          <a:p>
            <a:endParaRPr lang="id-ID" dirty="0"/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260564" y="6409324"/>
            <a:ext cx="168062" cy="221156"/>
            <a:chOff x="4328868" y="5502988"/>
            <a:chExt cx="500307" cy="493774"/>
          </a:xfrm>
        </p:grpSpPr>
        <p:sp>
          <p:nvSpPr>
            <p:cNvPr id="17" name="Freeform 16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8" name="Freeform 17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grpSp>
        <p:nvGrpSpPr>
          <p:cNvPr id="19" name="Group 18"/>
          <p:cNvGrpSpPr/>
          <p:nvPr userDrawn="1"/>
        </p:nvGrpSpPr>
        <p:grpSpPr>
          <a:xfrm flipH="1">
            <a:off x="700282" y="6409324"/>
            <a:ext cx="168062" cy="221156"/>
            <a:chOff x="4328868" y="5502988"/>
            <a:chExt cx="500307" cy="493774"/>
          </a:xfrm>
        </p:grpSpPr>
        <p:sp>
          <p:nvSpPr>
            <p:cNvPr id="20" name="Freeform 19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1" name="Freeform 20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cxnSp>
        <p:nvCxnSpPr>
          <p:cNvPr id="22" name="Straight Connector 21"/>
          <p:cNvCxnSpPr/>
          <p:nvPr userDrawn="1"/>
        </p:nvCxnSpPr>
        <p:spPr>
          <a:xfrm>
            <a:off x="414532" y="6522684"/>
            <a:ext cx="28575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 userDrawn="1"/>
        </p:nvSpPr>
        <p:spPr>
          <a:xfrm>
            <a:off x="8646737" y="273543"/>
            <a:ext cx="346436" cy="345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15" name="Rectangle 14"/>
          <p:cNvSpPr/>
          <p:nvPr userDrawn="1"/>
        </p:nvSpPr>
        <p:spPr>
          <a:xfrm>
            <a:off x="8646737" y="573424"/>
            <a:ext cx="346436" cy="4571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23" name="TextBox 22"/>
          <p:cNvSpPr txBox="1"/>
          <p:nvPr userDrawn="1"/>
        </p:nvSpPr>
        <p:spPr>
          <a:xfrm>
            <a:off x="8647472" y="305131"/>
            <a:ext cx="34496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60E2A6B-A809-4840-BF14-8648BC0BDF87}" type="slidenum">
              <a:rPr lang="id-ID" sz="1050" b="1" smtClean="0">
                <a:solidFill>
                  <a:schemeClr val="bg1"/>
                </a:solidFill>
              </a:rPr>
              <a:pPr algn="ctr"/>
              <a:t>‹#›</a:t>
            </a:fld>
            <a:endParaRPr lang="id-ID" sz="105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941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 userDrawn="1"/>
        </p:nvGrpSpPr>
        <p:grpSpPr>
          <a:xfrm>
            <a:off x="260564" y="6409324"/>
            <a:ext cx="168062" cy="221156"/>
            <a:chOff x="4328868" y="5502988"/>
            <a:chExt cx="500307" cy="493774"/>
          </a:xfrm>
        </p:grpSpPr>
        <p:sp>
          <p:nvSpPr>
            <p:cNvPr id="18" name="Freeform 17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9" name="Freeform 18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grpSp>
        <p:nvGrpSpPr>
          <p:cNvPr id="20" name="Group 19"/>
          <p:cNvGrpSpPr/>
          <p:nvPr userDrawn="1"/>
        </p:nvGrpSpPr>
        <p:grpSpPr>
          <a:xfrm flipH="1">
            <a:off x="700282" y="6409324"/>
            <a:ext cx="168062" cy="221156"/>
            <a:chOff x="4328868" y="5502988"/>
            <a:chExt cx="500307" cy="493774"/>
          </a:xfrm>
        </p:grpSpPr>
        <p:sp>
          <p:nvSpPr>
            <p:cNvPr id="21" name="Freeform 20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2" name="Freeform 21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cxnSp>
        <p:nvCxnSpPr>
          <p:cNvPr id="23" name="Straight Connector 22"/>
          <p:cNvCxnSpPr/>
          <p:nvPr userDrawn="1"/>
        </p:nvCxnSpPr>
        <p:spPr>
          <a:xfrm>
            <a:off x="414532" y="6522684"/>
            <a:ext cx="28575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 userDrawn="1"/>
        </p:nvSpPr>
        <p:spPr>
          <a:xfrm>
            <a:off x="8646737" y="273543"/>
            <a:ext cx="346436" cy="345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15" name="Rectangle 14"/>
          <p:cNvSpPr/>
          <p:nvPr userDrawn="1"/>
        </p:nvSpPr>
        <p:spPr>
          <a:xfrm>
            <a:off x="8646737" y="573424"/>
            <a:ext cx="346436" cy="4571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16" name="TextBox 15"/>
          <p:cNvSpPr txBox="1"/>
          <p:nvPr userDrawn="1"/>
        </p:nvSpPr>
        <p:spPr>
          <a:xfrm>
            <a:off x="8647472" y="305131"/>
            <a:ext cx="34496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60E2A6B-A809-4840-BF14-8648BC0BDF87}" type="slidenum">
              <a:rPr lang="id-ID" sz="1050" b="1" smtClean="0">
                <a:solidFill>
                  <a:schemeClr val="bg1"/>
                </a:solidFill>
              </a:rPr>
              <a:pPr algn="ctr"/>
              <a:t>‹#›</a:t>
            </a:fld>
            <a:endParaRPr lang="id-ID" sz="1050" dirty="0">
              <a:solidFill>
                <a:schemeClr val="bg1"/>
              </a:solidFill>
            </a:endParaRPr>
          </a:p>
        </p:txBody>
      </p:sp>
      <p:sp>
        <p:nvSpPr>
          <p:cNvPr id="2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087505" y="2352185"/>
            <a:ext cx="3044450" cy="1976488"/>
          </a:xfrm>
        </p:spPr>
        <p:txBody>
          <a:bodyPr>
            <a:normAutofit/>
          </a:bodyPr>
          <a:lstStyle>
            <a:lvl1pPr>
              <a:defRPr sz="1200">
                <a:solidFill>
                  <a:schemeClr val="accent2"/>
                </a:solidFill>
              </a:defRPr>
            </a:lvl1pPr>
          </a:lstStyle>
          <a:p>
            <a:endParaRPr lang="id-ID"/>
          </a:p>
        </p:txBody>
      </p:sp>
      <p:sp>
        <p:nvSpPr>
          <p:cNvPr id="25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0" y="2352185"/>
            <a:ext cx="3043753" cy="1976488"/>
          </a:xfrm>
        </p:spPr>
        <p:txBody>
          <a:bodyPr>
            <a:normAutofit/>
          </a:bodyPr>
          <a:lstStyle>
            <a:lvl1pPr>
              <a:defRPr sz="1200">
                <a:solidFill>
                  <a:schemeClr val="accent2"/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8616260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8646737" y="273543"/>
            <a:ext cx="346436" cy="345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8" name="Rectangle 7"/>
          <p:cNvSpPr/>
          <p:nvPr userDrawn="1"/>
        </p:nvSpPr>
        <p:spPr>
          <a:xfrm>
            <a:off x="8646737" y="573424"/>
            <a:ext cx="346436" cy="4571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9" name="TextBox 8"/>
          <p:cNvSpPr txBox="1"/>
          <p:nvPr userDrawn="1"/>
        </p:nvSpPr>
        <p:spPr>
          <a:xfrm>
            <a:off x="8647472" y="305131"/>
            <a:ext cx="34496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60E2A6B-A809-4840-BF14-8648BC0BDF87}" type="slidenum">
              <a:rPr lang="id-ID" sz="1050" b="1" smtClean="0">
                <a:solidFill>
                  <a:schemeClr val="bg1"/>
                </a:solidFill>
              </a:rPr>
              <a:pPr algn="ctr"/>
              <a:t>‹#›</a:t>
            </a:fld>
            <a:endParaRPr lang="id-ID" sz="1050" dirty="0">
              <a:solidFill>
                <a:schemeClr val="bg1"/>
              </a:solidFill>
            </a:endParaRPr>
          </a:p>
        </p:txBody>
      </p:sp>
      <p:grpSp>
        <p:nvGrpSpPr>
          <p:cNvPr id="10" name="Group 9"/>
          <p:cNvGrpSpPr/>
          <p:nvPr userDrawn="1"/>
        </p:nvGrpSpPr>
        <p:grpSpPr>
          <a:xfrm>
            <a:off x="260564" y="6409324"/>
            <a:ext cx="168062" cy="221156"/>
            <a:chOff x="4328868" y="5502988"/>
            <a:chExt cx="500307" cy="493774"/>
          </a:xfrm>
        </p:grpSpPr>
        <p:sp>
          <p:nvSpPr>
            <p:cNvPr id="11" name="Freeform 10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2" name="Freeform 11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grpSp>
        <p:nvGrpSpPr>
          <p:cNvPr id="13" name="Group 12"/>
          <p:cNvGrpSpPr/>
          <p:nvPr userDrawn="1"/>
        </p:nvGrpSpPr>
        <p:grpSpPr>
          <a:xfrm flipH="1">
            <a:off x="700282" y="6409324"/>
            <a:ext cx="168062" cy="221156"/>
            <a:chOff x="4328868" y="5502988"/>
            <a:chExt cx="500307" cy="493774"/>
          </a:xfrm>
        </p:grpSpPr>
        <p:sp>
          <p:nvSpPr>
            <p:cNvPr id="14" name="Freeform 13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5" name="Freeform 14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cxnSp>
        <p:nvCxnSpPr>
          <p:cNvPr id="16" name="Straight Connector 15"/>
          <p:cNvCxnSpPr/>
          <p:nvPr userDrawn="1"/>
        </p:nvCxnSpPr>
        <p:spPr>
          <a:xfrm>
            <a:off x="414532" y="6522684"/>
            <a:ext cx="28575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99082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 userDrawn="1"/>
        </p:nvGrpSpPr>
        <p:grpSpPr>
          <a:xfrm>
            <a:off x="260564" y="6409324"/>
            <a:ext cx="168062" cy="221156"/>
            <a:chOff x="4328868" y="5502988"/>
            <a:chExt cx="500307" cy="493774"/>
          </a:xfrm>
        </p:grpSpPr>
        <p:sp>
          <p:nvSpPr>
            <p:cNvPr id="16" name="Freeform 15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7" name="Freeform 16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grpSp>
        <p:nvGrpSpPr>
          <p:cNvPr id="18" name="Group 17"/>
          <p:cNvGrpSpPr/>
          <p:nvPr userDrawn="1"/>
        </p:nvGrpSpPr>
        <p:grpSpPr>
          <a:xfrm flipH="1">
            <a:off x="700282" y="6409324"/>
            <a:ext cx="168062" cy="221156"/>
            <a:chOff x="4328868" y="5502988"/>
            <a:chExt cx="500307" cy="493774"/>
          </a:xfrm>
        </p:grpSpPr>
        <p:sp>
          <p:nvSpPr>
            <p:cNvPr id="19" name="Freeform 18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0" name="Freeform 19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cxnSp>
        <p:nvCxnSpPr>
          <p:cNvPr id="21" name="Straight Connector 20"/>
          <p:cNvCxnSpPr/>
          <p:nvPr userDrawn="1"/>
        </p:nvCxnSpPr>
        <p:spPr>
          <a:xfrm>
            <a:off x="414532" y="6522684"/>
            <a:ext cx="28575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 userDrawn="1"/>
        </p:nvSpPr>
        <p:spPr>
          <a:xfrm>
            <a:off x="8646737" y="273543"/>
            <a:ext cx="346436" cy="345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14" name="Rectangle 13"/>
          <p:cNvSpPr/>
          <p:nvPr userDrawn="1"/>
        </p:nvSpPr>
        <p:spPr>
          <a:xfrm>
            <a:off x="8646737" y="573424"/>
            <a:ext cx="346436" cy="4571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22" name="TextBox 21"/>
          <p:cNvSpPr txBox="1"/>
          <p:nvPr userDrawn="1"/>
        </p:nvSpPr>
        <p:spPr>
          <a:xfrm>
            <a:off x="8647472" y="305131"/>
            <a:ext cx="34496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60E2A6B-A809-4840-BF14-8648BC0BDF87}" type="slidenum">
              <a:rPr lang="id-ID" sz="1050" b="1" smtClean="0">
                <a:solidFill>
                  <a:schemeClr val="bg1"/>
                </a:solidFill>
              </a:rPr>
              <a:pPr algn="ctr"/>
              <a:t>‹#›</a:t>
            </a:fld>
            <a:endParaRPr lang="id-ID" sz="1050" dirty="0">
              <a:solidFill>
                <a:schemeClr val="bg1"/>
              </a:solidFill>
            </a:endParaRPr>
          </a:p>
        </p:txBody>
      </p:sp>
      <p:sp>
        <p:nvSpPr>
          <p:cNvPr id="23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0" y="2352185"/>
            <a:ext cx="9144000" cy="1984560"/>
          </a:xfrm>
        </p:spPr>
        <p:txBody>
          <a:bodyPr>
            <a:normAutofit/>
          </a:bodyPr>
          <a:lstStyle>
            <a:lvl1pPr>
              <a:defRPr sz="1200">
                <a:solidFill>
                  <a:schemeClr val="accent2"/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3369086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/>
          <p:cNvGrpSpPr/>
          <p:nvPr userDrawn="1"/>
        </p:nvGrpSpPr>
        <p:grpSpPr>
          <a:xfrm>
            <a:off x="260564" y="6409324"/>
            <a:ext cx="168062" cy="221156"/>
            <a:chOff x="4328868" y="5502988"/>
            <a:chExt cx="500307" cy="493774"/>
          </a:xfrm>
        </p:grpSpPr>
        <p:sp>
          <p:nvSpPr>
            <p:cNvPr id="27" name="Freeform 26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8" name="Freeform 27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grpSp>
        <p:nvGrpSpPr>
          <p:cNvPr id="29" name="Group 28"/>
          <p:cNvGrpSpPr/>
          <p:nvPr userDrawn="1"/>
        </p:nvGrpSpPr>
        <p:grpSpPr>
          <a:xfrm flipH="1">
            <a:off x="700282" y="6409324"/>
            <a:ext cx="168062" cy="221156"/>
            <a:chOff x="4328868" y="5502988"/>
            <a:chExt cx="500307" cy="493774"/>
          </a:xfrm>
        </p:grpSpPr>
        <p:sp>
          <p:nvSpPr>
            <p:cNvPr id="30" name="Freeform 29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1" name="Freeform 30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cxnSp>
        <p:nvCxnSpPr>
          <p:cNvPr id="32" name="Straight Connector 31"/>
          <p:cNvCxnSpPr/>
          <p:nvPr userDrawn="1"/>
        </p:nvCxnSpPr>
        <p:spPr>
          <a:xfrm>
            <a:off x="414532" y="6522684"/>
            <a:ext cx="28575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 userDrawn="1"/>
        </p:nvSpPr>
        <p:spPr>
          <a:xfrm>
            <a:off x="8646737" y="273543"/>
            <a:ext cx="346436" cy="345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19" name="Rectangle 18"/>
          <p:cNvSpPr/>
          <p:nvPr userDrawn="1"/>
        </p:nvSpPr>
        <p:spPr>
          <a:xfrm>
            <a:off x="8646737" y="573424"/>
            <a:ext cx="346436" cy="4571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20" name="TextBox 19"/>
          <p:cNvSpPr txBox="1"/>
          <p:nvPr userDrawn="1"/>
        </p:nvSpPr>
        <p:spPr>
          <a:xfrm>
            <a:off x="8647472" y="305131"/>
            <a:ext cx="34496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60E2A6B-A809-4840-BF14-8648BC0BDF87}" type="slidenum">
              <a:rPr lang="id-ID" sz="1050" b="1" smtClean="0">
                <a:solidFill>
                  <a:schemeClr val="bg1"/>
                </a:solidFill>
              </a:rPr>
              <a:pPr algn="ctr"/>
              <a:t>‹#›</a:t>
            </a:fld>
            <a:endParaRPr lang="id-ID" sz="1050" dirty="0">
              <a:solidFill>
                <a:schemeClr val="bg1"/>
              </a:solidFill>
            </a:endParaRPr>
          </a:p>
        </p:txBody>
      </p:sp>
      <p:sp>
        <p:nvSpPr>
          <p:cNvPr id="21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087630" y="2570959"/>
            <a:ext cx="1273385" cy="12744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200">
                <a:solidFill>
                  <a:schemeClr val="accent2"/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978898" y="2570959"/>
            <a:ext cx="1273385" cy="12744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200">
                <a:solidFill>
                  <a:schemeClr val="accent2"/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23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881589" y="2570959"/>
            <a:ext cx="1273385" cy="12744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200">
                <a:solidFill>
                  <a:schemeClr val="accent2"/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24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772856" y="2570959"/>
            <a:ext cx="1273385" cy="12744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200">
                <a:solidFill>
                  <a:schemeClr val="accent2"/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391772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 userDrawn="1"/>
        </p:nvGrpSpPr>
        <p:grpSpPr>
          <a:xfrm>
            <a:off x="260564" y="6409324"/>
            <a:ext cx="168062" cy="221156"/>
            <a:chOff x="4328868" y="5502988"/>
            <a:chExt cx="500307" cy="493774"/>
          </a:xfrm>
        </p:grpSpPr>
        <p:sp>
          <p:nvSpPr>
            <p:cNvPr id="24" name="Freeform 23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5" name="Freeform 24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grpSp>
        <p:nvGrpSpPr>
          <p:cNvPr id="26" name="Group 25"/>
          <p:cNvGrpSpPr/>
          <p:nvPr userDrawn="1"/>
        </p:nvGrpSpPr>
        <p:grpSpPr>
          <a:xfrm flipH="1">
            <a:off x="700282" y="6409324"/>
            <a:ext cx="168062" cy="221156"/>
            <a:chOff x="4328868" y="5502988"/>
            <a:chExt cx="500307" cy="493774"/>
          </a:xfrm>
        </p:grpSpPr>
        <p:sp>
          <p:nvSpPr>
            <p:cNvPr id="27" name="Freeform 26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8" name="Freeform 27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cxnSp>
        <p:nvCxnSpPr>
          <p:cNvPr id="29" name="Straight Connector 28"/>
          <p:cNvCxnSpPr/>
          <p:nvPr userDrawn="1"/>
        </p:nvCxnSpPr>
        <p:spPr>
          <a:xfrm>
            <a:off x="414532" y="6522684"/>
            <a:ext cx="28575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 userDrawn="1"/>
        </p:nvSpPr>
        <p:spPr>
          <a:xfrm>
            <a:off x="8646737" y="273543"/>
            <a:ext cx="346436" cy="345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15" name="Rectangle 14"/>
          <p:cNvSpPr/>
          <p:nvPr userDrawn="1"/>
        </p:nvSpPr>
        <p:spPr>
          <a:xfrm>
            <a:off x="8646737" y="573424"/>
            <a:ext cx="346436" cy="4571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16" name="TextBox 15"/>
          <p:cNvSpPr txBox="1"/>
          <p:nvPr userDrawn="1"/>
        </p:nvSpPr>
        <p:spPr>
          <a:xfrm>
            <a:off x="8647472" y="305131"/>
            <a:ext cx="34496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60E2A6B-A809-4840-BF14-8648BC0BDF87}" type="slidenum">
              <a:rPr lang="id-ID" sz="1050" b="1" smtClean="0">
                <a:solidFill>
                  <a:schemeClr val="bg1"/>
                </a:solidFill>
              </a:rPr>
              <a:pPr algn="ctr"/>
              <a:t>‹#›</a:t>
            </a:fld>
            <a:endParaRPr lang="id-ID" sz="1050" dirty="0">
              <a:solidFill>
                <a:schemeClr val="bg1"/>
              </a:solidFill>
            </a:endParaRP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3707606" y="1778000"/>
            <a:ext cx="1771650" cy="2445905"/>
          </a:xfrm>
        </p:spPr>
        <p:txBody>
          <a:bodyPr>
            <a:normAutofit/>
          </a:bodyPr>
          <a:lstStyle>
            <a:lvl1pPr>
              <a:defRPr sz="1200">
                <a:solidFill>
                  <a:schemeClr val="accent2"/>
                </a:solidFill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3834019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/>
          <p:cNvGrpSpPr/>
          <p:nvPr userDrawn="1"/>
        </p:nvGrpSpPr>
        <p:grpSpPr>
          <a:xfrm>
            <a:off x="260564" y="6409324"/>
            <a:ext cx="168062" cy="221156"/>
            <a:chOff x="4328868" y="5502988"/>
            <a:chExt cx="500307" cy="493774"/>
          </a:xfrm>
        </p:grpSpPr>
        <p:sp>
          <p:nvSpPr>
            <p:cNvPr id="25" name="Freeform 24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6" name="Freeform 25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grpSp>
        <p:nvGrpSpPr>
          <p:cNvPr id="27" name="Group 26"/>
          <p:cNvGrpSpPr/>
          <p:nvPr userDrawn="1"/>
        </p:nvGrpSpPr>
        <p:grpSpPr>
          <a:xfrm flipH="1">
            <a:off x="700282" y="6409324"/>
            <a:ext cx="168062" cy="221156"/>
            <a:chOff x="4328868" y="5502988"/>
            <a:chExt cx="500307" cy="493774"/>
          </a:xfrm>
        </p:grpSpPr>
        <p:sp>
          <p:nvSpPr>
            <p:cNvPr id="28" name="Freeform 27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9" name="Freeform 28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cxnSp>
        <p:nvCxnSpPr>
          <p:cNvPr id="30" name="Straight Connector 29"/>
          <p:cNvCxnSpPr/>
          <p:nvPr userDrawn="1"/>
        </p:nvCxnSpPr>
        <p:spPr>
          <a:xfrm>
            <a:off x="414532" y="6522684"/>
            <a:ext cx="28575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 userDrawn="1"/>
        </p:nvSpPr>
        <p:spPr>
          <a:xfrm>
            <a:off x="8646737" y="273543"/>
            <a:ext cx="346436" cy="345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18" name="Rectangle 17"/>
          <p:cNvSpPr/>
          <p:nvPr userDrawn="1"/>
        </p:nvSpPr>
        <p:spPr>
          <a:xfrm>
            <a:off x="8646737" y="573424"/>
            <a:ext cx="346436" cy="4571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19" name="TextBox 18"/>
          <p:cNvSpPr txBox="1"/>
          <p:nvPr userDrawn="1"/>
        </p:nvSpPr>
        <p:spPr>
          <a:xfrm>
            <a:off x="8647472" y="305131"/>
            <a:ext cx="34496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60E2A6B-A809-4840-BF14-8648BC0BDF87}" type="slidenum">
              <a:rPr lang="id-ID" sz="1050" b="1" smtClean="0">
                <a:solidFill>
                  <a:schemeClr val="bg1"/>
                </a:solidFill>
              </a:rPr>
              <a:pPr algn="ctr"/>
              <a:t>‹#›</a:t>
            </a:fld>
            <a:endParaRPr lang="id-ID" sz="1050" dirty="0">
              <a:solidFill>
                <a:schemeClr val="bg1"/>
              </a:solidFill>
            </a:endParaRPr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972080" y="1585511"/>
            <a:ext cx="1025128" cy="1026000"/>
          </a:xfrm>
          <a:prstGeom prst="ellipse">
            <a:avLst/>
          </a:prstGeom>
          <a:ln w="57150">
            <a:solidFill>
              <a:schemeClr val="accent2"/>
            </a:solidFill>
          </a:ln>
        </p:spPr>
        <p:txBody>
          <a:bodyPr>
            <a:normAutofit/>
          </a:bodyPr>
          <a:lstStyle>
            <a:lvl1pPr>
              <a:defRPr sz="1050">
                <a:solidFill>
                  <a:schemeClr val="accent5"/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21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7146793" y="2565225"/>
            <a:ext cx="1025128" cy="1026000"/>
          </a:xfrm>
          <a:prstGeom prst="ellipse">
            <a:avLst/>
          </a:prstGeom>
          <a:ln w="57150">
            <a:solidFill>
              <a:schemeClr val="accent3"/>
            </a:solidFill>
          </a:ln>
        </p:spPr>
        <p:txBody>
          <a:bodyPr>
            <a:normAutofit/>
          </a:bodyPr>
          <a:lstStyle>
            <a:lvl1pPr>
              <a:defRPr sz="1050">
                <a:solidFill>
                  <a:schemeClr val="accent2"/>
                </a:solidFill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1410532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A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3FBC63-C649-42C3-9C85-0F873F8F0B35}" type="datetimeFigureOut">
              <a:rPr lang="id-ID" smtClean="0"/>
              <a:pPr/>
              <a:t>24/02/2020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76DFD3-2AF0-4B06-81C8-CF1C6F54D29C}" type="slidenum">
              <a:rPr lang="id-ID" smtClean="0"/>
              <a:pPr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8294553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90" r:id="rId2"/>
    <p:sldLayoutId id="2147483691" r:id="rId3"/>
    <p:sldLayoutId id="2147483711" r:id="rId4"/>
    <p:sldLayoutId id="2147483653" r:id="rId5"/>
    <p:sldLayoutId id="2147483657" r:id="rId6"/>
    <p:sldLayoutId id="2147483658" r:id="rId7"/>
    <p:sldLayoutId id="2147483669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" y="3639163"/>
            <a:ext cx="1582304" cy="3005048"/>
          </a:xfrm>
          <a:prstGeom prst="rect">
            <a:avLst/>
          </a:prstGeom>
        </p:spPr>
      </p:pic>
      <p:sp>
        <p:nvSpPr>
          <p:cNvPr id="18" name="Rectangle 18">
            <a:extLst>
              <a:ext uri="{FF2B5EF4-FFF2-40B4-BE49-F238E27FC236}">
                <a16:creationId xmlns:a16="http://schemas.microsoft.com/office/drawing/2014/main" id="{26C113EB-0B7C-4459-99DC-1DCA35046B50}"/>
              </a:ext>
            </a:extLst>
          </p:cNvPr>
          <p:cNvSpPr/>
          <p:nvPr/>
        </p:nvSpPr>
        <p:spPr>
          <a:xfrm>
            <a:off x="1548684" y="3639163"/>
            <a:ext cx="5952933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500" b="1" dirty="0">
                <a:solidFill>
                  <a:schemeClr val="accent2"/>
                </a:solidFill>
                <a:latin typeface="HY엽서M" pitchFamily="18" charset="-127"/>
                <a:ea typeface="HY엽서M" pitchFamily="18" charset="-127"/>
              </a:rPr>
              <a:t>코리아 </a:t>
            </a:r>
            <a:r>
              <a:rPr lang="en-US" altLang="ko-KR" sz="1500" b="1" dirty="0">
                <a:solidFill>
                  <a:schemeClr val="accent2"/>
                </a:solidFill>
                <a:latin typeface="HY엽서M" pitchFamily="18" charset="-127"/>
                <a:ea typeface="HY엽서M" pitchFamily="18" charset="-127"/>
              </a:rPr>
              <a:t>IT </a:t>
            </a:r>
            <a:r>
              <a:rPr lang="ko-KR" altLang="en-US" sz="1500" b="1" dirty="0">
                <a:solidFill>
                  <a:schemeClr val="accent2"/>
                </a:solidFill>
                <a:latin typeface="HY엽서M" pitchFamily="18" charset="-127"/>
                <a:ea typeface="HY엽서M" pitchFamily="18" charset="-127"/>
              </a:rPr>
              <a:t>아카데미 </a:t>
            </a:r>
            <a:r>
              <a:rPr lang="en-US" altLang="ko-KR" sz="1500" b="1" dirty="0">
                <a:solidFill>
                  <a:schemeClr val="accent2"/>
                </a:solidFill>
                <a:latin typeface="HY엽서M" pitchFamily="18" charset="-127"/>
                <a:ea typeface="HY엽서M" pitchFamily="18" charset="-127"/>
              </a:rPr>
              <a:t>(</a:t>
            </a:r>
            <a:r>
              <a:rPr lang="ko-KR" altLang="en-US" sz="1500" b="1" dirty="0">
                <a:solidFill>
                  <a:schemeClr val="accent2"/>
                </a:solidFill>
                <a:latin typeface="HY엽서M" pitchFamily="18" charset="-127"/>
                <a:ea typeface="HY엽서M" pitchFamily="18" charset="-127"/>
              </a:rPr>
              <a:t>강사 </a:t>
            </a:r>
            <a:r>
              <a:rPr lang="ko-KR" altLang="en-US" sz="1500" b="1" dirty="0">
                <a:solidFill>
                  <a:schemeClr val="accent2"/>
                </a:solidFill>
                <a:latin typeface="궁서체" pitchFamily="17" charset="-127"/>
                <a:ea typeface="궁서체" pitchFamily="17" charset="-127"/>
              </a:rPr>
              <a:t>류종우</a:t>
            </a:r>
            <a:r>
              <a:rPr lang="ko-KR" altLang="en-US" sz="1500" b="1" dirty="0">
                <a:solidFill>
                  <a:schemeClr val="accent2"/>
                </a:solidFill>
                <a:latin typeface="HY엽서M" pitchFamily="18" charset="-127"/>
                <a:ea typeface="HY엽서M" pitchFamily="18" charset="-127"/>
              </a:rPr>
              <a:t> </a:t>
            </a:r>
            <a:r>
              <a:rPr lang="en-US" altLang="ko-KR" sz="1500" b="1" dirty="0">
                <a:solidFill>
                  <a:schemeClr val="accent2"/>
                </a:solidFill>
                <a:latin typeface="HY엽서M" pitchFamily="18" charset="-127"/>
                <a:ea typeface="HY엽서M" pitchFamily="18" charset="-127"/>
              </a:rPr>
              <a:t>CLASS)</a:t>
            </a:r>
          </a:p>
          <a:p>
            <a:pPr algn="ctr"/>
            <a:r>
              <a:rPr lang="en-US" sz="1500" b="1" dirty="0">
                <a:solidFill>
                  <a:schemeClr val="accent2"/>
                </a:solidFill>
                <a:latin typeface="HY엽서M" pitchFamily="18" charset="-127"/>
                <a:ea typeface="HY엽서M" pitchFamily="18" charset="-127"/>
              </a:rPr>
              <a:t>4</a:t>
            </a:r>
            <a:r>
              <a:rPr lang="ko-KR" altLang="en-US" sz="1500" b="1" dirty="0">
                <a:solidFill>
                  <a:schemeClr val="accent2"/>
                </a:solidFill>
                <a:latin typeface="HY엽서M" pitchFamily="18" charset="-127"/>
                <a:ea typeface="HY엽서M" pitchFamily="18" charset="-127"/>
              </a:rPr>
              <a:t>조</a:t>
            </a:r>
            <a:endParaRPr lang="en-US" sz="1500" b="1" dirty="0">
              <a:solidFill>
                <a:schemeClr val="accent2"/>
              </a:solidFill>
              <a:latin typeface="HY엽서M" pitchFamily="18" charset="-127"/>
              <a:ea typeface="HY엽서M" pitchFamily="18" charset="-127"/>
            </a:endParaRPr>
          </a:p>
        </p:txBody>
      </p:sp>
      <p:cxnSp>
        <p:nvCxnSpPr>
          <p:cNvPr id="19" name="Straight Connector 14">
            <a:extLst>
              <a:ext uri="{FF2B5EF4-FFF2-40B4-BE49-F238E27FC236}">
                <a16:creationId xmlns:a16="http://schemas.microsoft.com/office/drawing/2014/main" id="{B04F4693-508C-41BE-9AC2-52FC0E090909}"/>
              </a:ext>
            </a:extLst>
          </p:cNvPr>
          <p:cNvCxnSpPr/>
          <p:nvPr/>
        </p:nvCxnSpPr>
        <p:spPr>
          <a:xfrm>
            <a:off x="4572000" y="4291407"/>
            <a:ext cx="0" cy="2556000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  <a:prstDash val="solid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18">
            <a:extLst>
              <a:ext uri="{FF2B5EF4-FFF2-40B4-BE49-F238E27FC236}">
                <a16:creationId xmlns:a16="http://schemas.microsoft.com/office/drawing/2014/main" id="{F7B58616-6643-4EB0-82DB-5AAAE41D5767}"/>
              </a:ext>
            </a:extLst>
          </p:cNvPr>
          <p:cNvSpPr/>
          <p:nvPr/>
        </p:nvSpPr>
        <p:spPr>
          <a:xfrm>
            <a:off x="4846497" y="2247616"/>
            <a:ext cx="3056282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700" dirty="0">
                <a:solidFill>
                  <a:schemeClr val="bg1">
                    <a:lumMod val="95000"/>
                  </a:schemeClr>
                </a:solidFill>
                <a:latin typeface="D2Coding" pitchFamily="49" charset="-127"/>
                <a:ea typeface="D2Coding" pitchFamily="49" charset="-127"/>
              </a:rPr>
              <a:t>정보처리기사 </a:t>
            </a:r>
            <a:r>
              <a:rPr lang="en-US" altLang="ko-KR" sz="1700" dirty="0">
                <a:solidFill>
                  <a:schemeClr val="bg1">
                    <a:lumMod val="95000"/>
                  </a:schemeClr>
                </a:solidFill>
                <a:latin typeface="D2Coding" pitchFamily="49" charset="-127"/>
                <a:ea typeface="D2Coding" pitchFamily="49" charset="-127"/>
              </a:rPr>
              <a:t>CBT </a:t>
            </a:r>
            <a:r>
              <a:rPr lang="ko-KR" altLang="en-US" sz="1700" dirty="0">
                <a:solidFill>
                  <a:schemeClr val="bg1">
                    <a:lumMod val="95000"/>
                  </a:schemeClr>
                </a:solidFill>
                <a:latin typeface="D2Coding" pitchFamily="49" charset="-127"/>
                <a:ea typeface="D2Coding" pitchFamily="49" charset="-127"/>
              </a:rPr>
              <a:t>프로그램</a:t>
            </a:r>
            <a:endParaRPr lang="en-US" altLang="ko-KR" sz="1700" dirty="0">
              <a:solidFill>
                <a:schemeClr val="bg1">
                  <a:lumMod val="95000"/>
                </a:schemeClr>
              </a:solidFill>
              <a:latin typeface="D2Coding" pitchFamily="49" charset="-127"/>
              <a:ea typeface="D2Coding" pitchFamily="49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310236" y="3639163"/>
            <a:ext cx="1582304" cy="300504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867B83D-D246-48D8-8C77-45C51B6892E0}"/>
              </a:ext>
            </a:extLst>
          </p:cNvPr>
          <p:cNvSpPr txBox="1"/>
          <p:nvPr/>
        </p:nvSpPr>
        <p:spPr>
          <a:xfrm>
            <a:off x="8525290" y="52685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210 러블리베이비 R" panose="02020603020101020101" pitchFamily="18" charset="-127"/>
                <a:ea typeface="210 러블리베이비 R" panose="02020603020101020101" pitchFamily="18" charset="-127"/>
              </a:rPr>
              <a:t>01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B226AC-5FCF-4D5E-8D47-FE28DBBF8B21}"/>
              </a:ext>
            </a:extLst>
          </p:cNvPr>
          <p:cNvSpPr txBox="1"/>
          <p:nvPr/>
        </p:nvSpPr>
        <p:spPr>
          <a:xfrm>
            <a:off x="1669449" y="2601559"/>
            <a:ext cx="63540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dirty="0">
                <a:solidFill>
                  <a:schemeClr val="bg1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내 자격증을 부탁해</a:t>
            </a:r>
          </a:p>
        </p:txBody>
      </p:sp>
    </p:spTree>
    <p:extLst>
      <p:ext uri="{BB962C8B-B14F-4D97-AF65-F5344CB8AC3E}">
        <p14:creationId xmlns:p14="http://schemas.microsoft.com/office/powerpoint/2010/main" val="240738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3" y="6757246"/>
            <a:ext cx="9143999" cy="100754"/>
            <a:chOff x="2" y="2110197"/>
            <a:chExt cx="12191999" cy="134339"/>
          </a:xfrm>
        </p:grpSpPr>
        <p:sp>
          <p:nvSpPr>
            <p:cNvPr id="19" name="Rectangle 18"/>
            <p:cNvSpPr/>
            <p:nvPr/>
          </p:nvSpPr>
          <p:spPr>
            <a:xfrm rot="16200000">
              <a:off x="2980836" y="1161370"/>
              <a:ext cx="134333" cy="20320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350"/>
            </a:p>
          </p:txBody>
        </p:sp>
        <p:sp>
          <p:nvSpPr>
            <p:cNvPr id="20" name="Rectangle 19"/>
            <p:cNvSpPr/>
            <p:nvPr/>
          </p:nvSpPr>
          <p:spPr>
            <a:xfrm rot="16200000">
              <a:off x="5012835" y="1161369"/>
              <a:ext cx="134333" cy="203200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350"/>
            </a:p>
          </p:txBody>
        </p:sp>
        <p:sp>
          <p:nvSpPr>
            <p:cNvPr id="21" name="Rectangle 20"/>
            <p:cNvSpPr/>
            <p:nvPr/>
          </p:nvSpPr>
          <p:spPr>
            <a:xfrm rot="16200000">
              <a:off x="7044834" y="1161369"/>
              <a:ext cx="134335" cy="2032000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350"/>
            </a:p>
          </p:txBody>
        </p:sp>
        <p:sp>
          <p:nvSpPr>
            <p:cNvPr id="22" name="Rectangle 21"/>
            <p:cNvSpPr/>
            <p:nvPr/>
          </p:nvSpPr>
          <p:spPr>
            <a:xfrm rot="16200000">
              <a:off x="9076834" y="1161367"/>
              <a:ext cx="134336" cy="203200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350"/>
            </a:p>
          </p:txBody>
        </p:sp>
        <p:sp>
          <p:nvSpPr>
            <p:cNvPr id="23" name="Rectangle 22"/>
            <p:cNvSpPr/>
            <p:nvPr/>
          </p:nvSpPr>
          <p:spPr>
            <a:xfrm rot="16200000">
              <a:off x="11108832" y="1161366"/>
              <a:ext cx="134338" cy="2032000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350"/>
            </a:p>
          </p:txBody>
        </p:sp>
        <p:sp>
          <p:nvSpPr>
            <p:cNvPr id="24" name="Rectangle 23"/>
            <p:cNvSpPr/>
            <p:nvPr/>
          </p:nvSpPr>
          <p:spPr>
            <a:xfrm rot="16200000">
              <a:off x="948836" y="1161370"/>
              <a:ext cx="134331" cy="20320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350"/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C6EBE4AE-0590-4DAB-9269-1A69505D4588}"/>
              </a:ext>
            </a:extLst>
          </p:cNvPr>
          <p:cNvSpPr txBox="1"/>
          <p:nvPr/>
        </p:nvSpPr>
        <p:spPr>
          <a:xfrm>
            <a:off x="3048003" y="4799542"/>
            <a:ext cx="294824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800" b="1" dirty="0">
                <a:solidFill>
                  <a:schemeClr val="bg1"/>
                </a:solidFill>
              </a:rPr>
              <a:t>Q &amp; A</a:t>
            </a:r>
            <a:endParaRPr lang="id-ID" sz="8800" b="1" dirty="0">
              <a:solidFill>
                <a:schemeClr val="bg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926" y="1042882"/>
            <a:ext cx="7772398" cy="3550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517895"/>
      </p:ext>
    </p:extLst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8D7D945-F12F-46A4-8C00-274EF24499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577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0908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extBox 73">
            <a:extLst>
              <a:ext uri="{FF2B5EF4-FFF2-40B4-BE49-F238E27FC236}">
                <a16:creationId xmlns:a16="http://schemas.microsoft.com/office/drawing/2014/main" id="{F84FAC89-5A6D-4205-9F52-FAE4E21AF326}"/>
              </a:ext>
            </a:extLst>
          </p:cNvPr>
          <p:cNvSpPr txBox="1"/>
          <p:nvPr/>
        </p:nvSpPr>
        <p:spPr>
          <a:xfrm>
            <a:off x="8526091" y="52685"/>
            <a:ext cx="522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210 러블리베이비 R" panose="02020603020101020101" pitchFamily="18" charset="-127"/>
                <a:ea typeface="210 러블리베이비 R" panose="02020603020101020101" pitchFamily="18" charset="-127"/>
              </a:rPr>
              <a:t>02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D4E1DAB6-1A7E-4639-94B6-91EE995F1F83}"/>
              </a:ext>
            </a:extLst>
          </p:cNvPr>
          <p:cNvGrpSpPr/>
          <p:nvPr/>
        </p:nvGrpSpPr>
        <p:grpSpPr>
          <a:xfrm>
            <a:off x="3410905" y="-38100"/>
            <a:ext cx="2232863" cy="2090702"/>
            <a:chOff x="3410905" y="0"/>
            <a:chExt cx="2232863" cy="2287419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1CA47C5-4CA8-41A2-B2A4-DBA643E2F8FA}"/>
                </a:ext>
              </a:extLst>
            </p:cNvPr>
            <p:cNvSpPr txBox="1"/>
            <p:nvPr/>
          </p:nvSpPr>
          <p:spPr>
            <a:xfrm>
              <a:off x="3987545" y="1959102"/>
              <a:ext cx="1656223" cy="3283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350" b="1" dirty="0">
                  <a:solidFill>
                    <a:schemeClr val="bg1">
                      <a:lumMod val="6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내 </a:t>
              </a:r>
              <a:r>
                <a:rPr lang="ko-KR" altLang="en-US" sz="1350" b="1" dirty="0">
                  <a:solidFill>
                    <a:schemeClr val="bg1">
                      <a:lumMod val="65000"/>
                    </a:schemeClr>
                  </a:solidFill>
                  <a:latin typeface="D2Coding" pitchFamily="49" charset="-127"/>
                  <a:ea typeface="D2Coding" pitchFamily="49" charset="-127"/>
                </a:rPr>
                <a:t>자격증을</a:t>
              </a:r>
              <a:r>
                <a:rPr lang="ko-KR" altLang="en-US" sz="1350" b="1" dirty="0">
                  <a:solidFill>
                    <a:schemeClr val="bg1">
                      <a:lumMod val="6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부탁해</a:t>
              </a:r>
              <a:endParaRPr lang="en-US" sz="1350" b="1" dirty="0">
                <a:solidFill>
                  <a:schemeClr val="bg1">
                    <a:lumMod val="6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7B8F6FE-37F8-454A-A0F5-624E6D09522C}"/>
                </a:ext>
              </a:extLst>
            </p:cNvPr>
            <p:cNvSpPr txBox="1"/>
            <p:nvPr/>
          </p:nvSpPr>
          <p:spPr>
            <a:xfrm>
              <a:off x="3410905" y="1347755"/>
              <a:ext cx="2135521" cy="7071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>
                  <a:solidFill>
                    <a:schemeClr val="bg1"/>
                  </a:solidFill>
                  <a:latin typeface="D2Coding" pitchFamily="49" charset="-127"/>
                  <a:ea typeface="D2Coding" pitchFamily="49" charset="-127"/>
                </a:rPr>
                <a:t>Contents</a:t>
              </a:r>
              <a:r>
                <a:rPr lang="ko-KR" altLang="en-US" sz="3600" dirty="0">
                  <a:solidFill>
                    <a:schemeClr val="bg1"/>
                  </a:solidFill>
                  <a:latin typeface="+mj-lt"/>
                </a:rPr>
                <a:t> </a:t>
              </a:r>
              <a:endParaRPr lang="en-US" sz="3600" dirty="0">
                <a:solidFill>
                  <a:schemeClr val="bg1"/>
                </a:solidFill>
                <a:latin typeface="+mj-lt"/>
              </a:endParaRPr>
            </a:p>
          </p:txBody>
        </p:sp>
        <p:cxnSp>
          <p:nvCxnSpPr>
            <p:cNvPr id="39" name="Straight Connector 35">
              <a:extLst>
                <a:ext uri="{FF2B5EF4-FFF2-40B4-BE49-F238E27FC236}">
                  <a16:creationId xmlns:a16="http://schemas.microsoft.com/office/drawing/2014/main" id="{11D63193-DED5-42F1-A93C-0910DAFF89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72000" y="0"/>
              <a:ext cx="3277" cy="1208861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  <a:prstDash val="solid"/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Shape 162">
            <a:extLst>
              <a:ext uri="{FF2B5EF4-FFF2-40B4-BE49-F238E27FC236}">
                <a16:creationId xmlns:a16="http://schemas.microsoft.com/office/drawing/2014/main" id="{AE48CC63-4FD0-4F5E-A05F-80928C97FBFA}"/>
              </a:ext>
            </a:extLst>
          </p:cNvPr>
          <p:cNvSpPr txBox="1"/>
          <p:nvPr/>
        </p:nvSpPr>
        <p:spPr>
          <a:xfrm>
            <a:off x="3413190" y="2857565"/>
            <a:ext cx="4261195" cy="50013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algn="just">
              <a:lnSpc>
                <a:spcPct val="120000"/>
              </a:lnSpc>
              <a:spcAft>
                <a:spcPts val="1200"/>
              </a:spcAft>
              <a:buSzPct val="25000"/>
            </a:pPr>
            <a:r>
              <a:rPr lang="ko-KR" altLang="en-US" sz="2400" dirty="0">
                <a:solidFill>
                  <a:schemeClr val="bg1"/>
                </a:solidFill>
                <a:latin typeface="D2Coding" pitchFamily="49" charset="-127"/>
                <a:ea typeface="D2Coding" pitchFamily="49" charset="-127"/>
                <a:cs typeface="Lato"/>
                <a:sym typeface="Lato"/>
              </a:rPr>
              <a:t>내 자격증을 부탁해 소개 </a:t>
            </a:r>
            <a:endParaRPr lang="en-US" sz="2400" dirty="0">
              <a:solidFill>
                <a:schemeClr val="bg1"/>
              </a:solidFill>
              <a:latin typeface="D2Coding" pitchFamily="49" charset="-127"/>
              <a:ea typeface="D2Coding" pitchFamily="49" charset="-127"/>
              <a:cs typeface="Lato"/>
              <a:sym typeface="Lato"/>
            </a:endParaRPr>
          </a:p>
        </p:txBody>
      </p:sp>
      <p:sp>
        <p:nvSpPr>
          <p:cNvPr id="41" name="Shape 163">
            <a:extLst>
              <a:ext uri="{FF2B5EF4-FFF2-40B4-BE49-F238E27FC236}">
                <a16:creationId xmlns:a16="http://schemas.microsoft.com/office/drawing/2014/main" id="{4A3F744D-6635-4C6A-B81C-1AACF16B1334}"/>
              </a:ext>
            </a:extLst>
          </p:cNvPr>
          <p:cNvSpPr/>
          <p:nvPr/>
        </p:nvSpPr>
        <p:spPr>
          <a:xfrm>
            <a:off x="2679294" y="2192771"/>
            <a:ext cx="426720" cy="426720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chemeClr val="lt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algn="ctr"/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" name="Shape 164">
            <a:extLst>
              <a:ext uri="{FF2B5EF4-FFF2-40B4-BE49-F238E27FC236}">
                <a16:creationId xmlns:a16="http://schemas.microsoft.com/office/drawing/2014/main" id="{D85A7EB8-B20B-4A1D-AB02-D3B26A396A0C}"/>
              </a:ext>
            </a:extLst>
          </p:cNvPr>
          <p:cNvSpPr txBox="1"/>
          <p:nvPr/>
        </p:nvSpPr>
        <p:spPr>
          <a:xfrm>
            <a:off x="2724381" y="2258021"/>
            <a:ext cx="335914" cy="25241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algn="ctr">
              <a:buSzPct val="25000"/>
            </a:pPr>
            <a:r>
              <a:rPr lang="en-US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1</a:t>
            </a:r>
          </a:p>
        </p:txBody>
      </p:sp>
      <p:sp>
        <p:nvSpPr>
          <p:cNvPr id="43" name="Shape 165">
            <a:extLst>
              <a:ext uri="{FF2B5EF4-FFF2-40B4-BE49-F238E27FC236}">
                <a16:creationId xmlns:a16="http://schemas.microsoft.com/office/drawing/2014/main" id="{D3A83A3F-ACBE-407E-A9AD-8C81FF98980C}"/>
              </a:ext>
            </a:extLst>
          </p:cNvPr>
          <p:cNvSpPr/>
          <p:nvPr/>
        </p:nvSpPr>
        <p:spPr>
          <a:xfrm>
            <a:off x="2679294" y="2853171"/>
            <a:ext cx="426720" cy="426720"/>
          </a:xfrm>
          <a:prstGeom prst="ellipse">
            <a:avLst/>
          </a:prstGeom>
          <a:solidFill>
            <a:schemeClr val="accent2"/>
          </a:solidFill>
          <a:ln w="12700" cap="flat" cmpd="sng">
            <a:solidFill>
              <a:schemeClr val="lt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algn="ctr"/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" name="Shape 167">
            <a:extLst>
              <a:ext uri="{FF2B5EF4-FFF2-40B4-BE49-F238E27FC236}">
                <a16:creationId xmlns:a16="http://schemas.microsoft.com/office/drawing/2014/main" id="{398A641F-9363-44FC-8324-A89BE8E7E7F5}"/>
              </a:ext>
            </a:extLst>
          </p:cNvPr>
          <p:cNvSpPr txBox="1"/>
          <p:nvPr/>
        </p:nvSpPr>
        <p:spPr>
          <a:xfrm>
            <a:off x="2724381" y="2924770"/>
            <a:ext cx="335914" cy="25241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algn="ctr">
              <a:buSzPct val="25000"/>
            </a:pPr>
            <a:r>
              <a:rPr lang="en-US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2</a:t>
            </a:r>
          </a:p>
        </p:txBody>
      </p:sp>
      <p:sp>
        <p:nvSpPr>
          <p:cNvPr id="45" name="Shape 168">
            <a:extLst>
              <a:ext uri="{FF2B5EF4-FFF2-40B4-BE49-F238E27FC236}">
                <a16:creationId xmlns:a16="http://schemas.microsoft.com/office/drawing/2014/main" id="{8FAE9925-9764-4E4C-87C5-41945E9BD930}"/>
              </a:ext>
            </a:extLst>
          </p:cNvPr>
          <p:cNvSpPr/>
          <p:nvPr/>
        </p:nvSpPr>
        <p:spPr>
          <a:xfrm>
            <a:off x="2679294" y="3542146"/>
            <a:ext cx="426720" cy="426720"/>
          </a:xfrm>
          <a:prstGeom prst="ellipse">
            <a:avLst/>
          </a:prstGeom>
          <a:solidFill>
            <a:schemeClr val="accent3"/>
          </a:solidFill>
          <a:ln w="12700" cap="flat" cmpd="sng">
            <a:solidFill>
              <a:schemeClr val="lt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algn="ctr"/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" name="Shape 170">
            <a:extLst>
              <a:ext uri="{FF2B5EF4-FFF2-40B4-BE49-F238E27FC236}">
                <a16:creationId xmlns:a16="http://schemas.microsoft.com/office/drawing/2014/main" id="{82CEBC2E-F2F0-49C4-A99D-6ECDFEB585C1}"/>
              </a:ext>
            </a:extLst>
          </p:cNvPr>
          <p:cNvSpPr txBox="1"/>
          <p:nvPr/>
        </p:nvSpPr>
        <p:spPr>
          <a:xfrm>
            <a:off x="2724381" y="3605807"/>
            <a:ext cx="335914" cy="25241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algn="ctr">
              <a:buSzPct val="25000"/>
            </a:pPr>
            <a:r>
              <a:rPr lang="en-US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3</a:t>
            </a:r>
          </a:p>
        </p:txBody>
      </p:sp>
      <p:sp>
        <p:nvSpPr>
          <p:cNvPr id="49" name="Shape 162">
            <a:extLst>
              <a:ext uri="{FF2B5EF4-FFF2-40B4-BE49-F238E27FC236}">
                <a16:creationId xmlns:a16="http://schemas.microsoft.com/office/drawing/2014/main" id="{EA1C0A97-D0E3-4614-B583-8F002A6D4D41}"/>
              </a:ext>
            </a:extLst>
          </p:cNvPr>
          <p:cNvSpPr txBox="1"/>
          <p:nvPr/>
        </p:nvSpPr>
        <p:spPr>
          <a:xfrm>
            <a:off x="3410904" y="2191652"/>
            <a:ext cx="4261195" cy="50013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algn="just">
              <a:lnSpc>
                <a:spcPct val="120000"/>
              </a:lnSpc>
              <a:spcAft>
                <a:spcPts val="1200"/>
              </a:spcAft>
              <a:buSzPct val="25000"/>
            </a:pPr>
            <a:r>
              <a:rPr lang="ko-KR" altLang="en-US" sz="2400" dirty="0">
                <a:solidFill>
                  <a:schemeClr val="bg1"/>
                </a:solidFill>
                <a:latin typeface="D2Coding" pitchFamily="49" charset="-127"/>
                <a:ea typeface="D2Coding" pitchFamily="49" charset="-127"/>
                <a:cs typeface="Lato"/>
                <a:sym typeface="Lato"/>
              </a:rPr>
              <a:t>개발 배경 </a:t>
            </a:r>
            <a:endParaRPr lang="en-US" sz="2400" dirty="0">
              <a:solidFill>
                <a:schemeClr val="bg1"/>
              </a:solidFill>
              <a:latin typeface="D2Coding" pitchFamily="49" charset="-127"/>
              <a:ea typeface="D2Coding" pitchFamily="49" charset="-127"/>
              <a:cs typeface="Lato"/>
              <a:sym typeface="Lato"/>
            </a:endParaRPr>
          </a:p>
        </p:txBody>
      </p:sp>
      <p:sp>
        <p:nvSpPr>
          <p:cNvPr id="50" name="Shape 162">
            <a:extLst>
              <a:ext uri="{FF2B5EF4-FFF2-40B4-BE49-F238E27FC236}">
                <a16:creationId xmlns:a16="http://schemas.microsoft.com/office/drawing/2014/main" id="{73898E08-C623-4B17-8FAB-6865C6DB5000}"/>
              </a:ext>
            </a:extLst>
          </p:cNvPr>
          <p:cNvSpPr txBox="1"/>
          <p:nvPr/>
        </p:nvSpPr>
        <p:spPr>
          <a:xfrm>
            <a:off x="3410901" y="3508892"/>
            <a:ext cx="4261195" cy="50013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algn="just">
              <a:lnSpc>
                <a:spcPct val="120000"/>
              </a:lnSpc>
              <a:spcAft>
                <a:spcPts val="1200"/>
              </a:spcAft>
              <a:buSzPct val="25000"/>
            </a:pPr>
            <a:r>
              <a:rPr lang="ko-KR" altLang="en-US" sz="2400" dirty="0">
                <a:solidFill>
                  <a:schemeClr val="bg1"/>
                </a:solidFill>
                <a:latin typeface="D2Coding" pitchFamily="49" charset="-127"/>
                <a:ea typeface="D2Coding" pitchFamily="49" charset="-127"/>
                <a:cs typeface="Lato"/>
                <a:sym typeface="Lato"/>
              </a:rPr>
              <a:t>개발 과정</a:t>
            </a:r>
            <a:endParaRPr lang="en-US" altLang="ko-KR" sz="2400" dirty="0">
              <a:solidFill>
                <a:schemeClr val="bg1"/>
              </a:solidFill>
              <a:latin typeface="D2Coding" pitchFamily="49" charset="-127"/>
              <a:ea typeface="D2Coding" pitchFamily="49" charset="-127"/>
              <a:cs typeface="Lato"/>
              <a:sym typeface="Lato"/>
            </a:endParaRPr>
          </a:p>
        </p:txBody>
      </p:sp>
      <p:sp>
        <p:nvSpPr>
          <p:cNvPr id="77" name="Shape 171">
            <a:extLst>
              <a:ext uri="{FF2B5EF4-FFF2-40B4-BE49-F238E27FC236}">
                <a16:creationId xmlns:a16="http://schemas.microsoft.com/office/drawing/2014/main" id="{C756CC96-636F-4CF2-B979-86BCFB1E16D0}"/>
              </a:ext>
            </a:extLst>
          </p:cNvPr>
          <p:cNvSpPr/>
          <p:nvPr/>
        </p:nvSpPr>
        <p:spPr>
          <a:xfrm>
            <a:off x="2678310" y="4231121"/>
            <a:ext cx="426720" cy="426720"/>
          </a:xfrm>
          <a:prstGeom prst="ellipse">
            <a:avLst/>
          </a:prstGeom>
          <a:solidFill>
            <a:schemeClr val="accent4"/>
          </a:solidFill>
          <a:ln w="12700" cap="flat" cmpd="sng">
            <a:solidFill>
              <a:schemeClr val="lt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algn="ctr"/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" name="Shape 162">
            <a:extLst>
              <a:ext uri="{FF2B5EF4-FFF2-40B4-BE49-F238E27FC236}">
                <a16:creationId xmlns:a16="http://schemas.microsoft.com/office/drawing/2014/main" id="{9FB9D5A8-A352-46D2-9306-2E755DC6CABA}"/>
              </a:ext>
            </a:extLst>
          </p:cNvPr>
          <p:cNvSpPr txBox="1"/>
          <p:nvPr/>
        </p:nvSpPr>
        <p:spPr>
          <a:xfrm>
            <a:off x="3410900" y="4214327"/>
            <a:ext cx="4261195" cy="50013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algn="just">
              <a:lnSpc>
                <a:spcPct val="120000"/>
              </a:lnSpc>
              <a:spcAft>
                <a:spcPts val="1200"/>
              </a:spcAft>
              <a:buSzPct val="25000"/>
            </a:pPr>
            <a:r>
              <a:rPr lang="ko-KR" altLang="en-US" sz="2400" dirty="0">
                <a:solidFill>
                  <a:schemeClr val="bg1"/>
                </a:solidFill>
                <a:latin typeface="D2Coding" pitchFamily="49" charset="-127"/>
                <a:ea typeface="D2Coding" pitchFamily="49" charset="-127"/>
                <a:cs typeface="Lato"/>
                <a:sym typeface="Lato"/>
              </a:rPr>
              <a:t>팀원 소개  </a:t>
            </a:r>
            <a:endParaRPr lang="en-US" sz="2400" dirty="0">
              <a:solidFill>
                <a:schemeClr val="bg1"/>
              </a:solidFill>
              <a:latin typeface="D2Coding" pitchFamily="49" charset="-127"/>
              <a:ea typeface="D2Coding" pitchFamily="49" charset="-127"/>
              <a:cs typeface="Lato"/>
              <a:sym typeface="Lato"/>
            </a:endParaRPr>
          </a:p>
        </p:txBody>
      </p:sp>
      <p:sp>
        <p:nvSpPr>
          <p:cNvPr id="79" name="Shape 173">
            <a:extLst>
              <a:ext uri="{FF2B5EF4-FFF2-40B4-BE49-F238E27FC236}">
                <a16:creationId xmlns:a16="http://schemas.microsoft.com/office/drawing/2014/main" id="{330FFFF5-6CC1-438F-A6E5-E5E09F305ED2}"/>
              </a:ext>
            </a:extLst>
          </p:cNvPr>
          <p:cNvSpPr txBox="1"/>
          <p:nvPr/>
        </p:nvSpPr>
        <p:spPr>
          <a:xfrm>
            <a:off x="2723713" y="4318275"/>
            <a:ext cx="335914" cy="25241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algn="ctr">
              <a:buSzPct val="25000"/>
            </a:pPr>
            <a:r>
              <a:rPr lang="en-US" altLang="ko-KR" b="1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4</a:t>
            </a:r>
          </a:p>
        </p:txBody>
      </p:sp>
      <p:sp>
        <p:nvSpPr>
          <p:cNvPr id="29" name="Shape 171">
            <a:extLst>
              <a:ext uri="{FF2B5EF4-FFF2-40B4-BE49-F238E27FC236}">
                <a16:creationId xmlns:a16="http://schemas.microsoft.com/office/drawing/2014/main" id="{C756CC96-636F-4CF2-B979-86BCFB1E16D0}"/>
              </a:ext>
            </a:extLst>
          </p:cNvPr>
          <p:cNvSpPr/>
          <p:nvPr/>
        </p:nvSpPr>
        <p:spPr>
          <a:xfrm>
            <a:off x="2678310" y="4896518"/>
            <a:ext cx="426720" cy="426720"/>
          </a:xfrm>
          <a:prstGeom prst="ellipse">
            <a:avLst/>
          </a:prstGeom>
          <a:solidFill>
            <a:schemeClr val="accent4"/>
          </a:solidFill>
          <a:ln w="12700" cap="flat" cmpd="sng">
            <a:solidFill>
              <a:schemeClr val="lt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algn="ctr"/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Shape 173">
            <a:extLst>
              <a:ext uri="{FF2B5EF4-FFF2-40B4-BE49-F238E27FC236}">
                <a16:creationId xmlns:a16="http://schemas.microsoft.com/office/drawing/2014/main" id="{330FFFF5-6CC1-438F-A6E5-E5E09F305ED2}"/>
              </a:ext>
            </a:extLst>
          </p:cNvPr>
          <p:cNvSpPr txBox="1"/>
          <p:nvPr/>
        </p:nvSpPr>
        <p:spPr>
          <a:xfrm>
            <a:off x="2728070" y="4983672"/>
            <a:ext cx="335914" cy="25241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algn="ctr">
              <a:buSzPct val="25000"/>
            </a:pPr>
            <a:r>
              <a:rPr lang="en-US" altLang="ko-KR" b="1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5</a:t>
            </a:r>
          </a:p>
        </p:txBody>
      </p:sp>
      <p:sp>
        <p:nvSpPr>
          <p:cNvPr id="34" name="Shape 162">
            <a:extLst>
              <a:ext uri="{FF2B5EF4-FFF2-40B4-BE49-F238E27FC236}">
                <a16:creationId xmlns:a16="http://schemas.microsoft.com/office/drawing/2014/main" id="{9FB9D5A8-A352-46D2-9306-2E755DC6CABA}"/>
              </a:ext>
            </a:extLst>
          </p:cNvPr>
          <p:cNvSpPr txBox="1"/>
          <p:nvPr/>
        </p:nvSpPr>
        <p:spPr>
          <a:xfrm>
            <a:off x="3410899" y="4880240"/>
            <a:ext cx="4261195" cy="50013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algn="just">
              <a:lnSpc>
                <a:spcPct val="120000"/>
              </a:lnSpc>
              <a:spcAft>
                <a:spcPts val="1200"/>
              </a:spcAft>
              <a:buSzPct val="25000"/>
            </a:pPr>
            <a:r>
              <a:rPr lang="en-US" sz="2400" dirty="0">
                <a:solidFill>
                  <a:schemeClr val="bg1"/>
                </a:solidFill>
                <a:latin typeface="D2Coding" pitchFamily="49" charset="-127"/>
                <a:ea typeface="D2Coding" pitchFamily="49" charset="-127"/>
                <a:cs typeface="Lato"/>
                <a:sym typeface="Lato"/>
              </a:rPr>
              <a:t>Q&amp;A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CDEFF82-EC4F-41CE-A21A-681C579CC2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98" y="1702162"/>
            <a:ext cx="2617514" cy="4533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394988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Box 50">
            <a:extLst>
              <a:ext uri="{FF2B5EF4-FFF2-40B4-BE49-F238E27FC236}">
                <a16:creationId xmlns:a16="http://schemas.microsoft.com/office/drawing/2014/main" id="{72ED473A-0941-45F7-9CBB-3FC9E5903F8A}"/>
              </a:ext>
            </a:extLst>
          </p:cNvPr>
          <p:cNvSpPr txBox="1"/>
          <p:nvPr/>
        </p:nvSpPr>
        <p:spPr>
          <a:xfrm>
            <a:off x="8546820" y="27993"/>
            <a:ext cx="5212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210 러블리베이비 R" panose="02020603020101020101" pitchFamily="18" charset="-127"/>
                <a:ea typeface="210 러블리베이비 R" panose="02020603020101020101" pitchFamily="18" charset="-127"/>
              </a:rPr>
              <a:t>03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C487B8BF-6D2A-45EA-BDAE-72F906F257A2}"/>
              </a:ext>
            </a:extLst>
          </p:cNvPr>
          <p:cNvGrpSpPr/>
          <p:nvPr/>
        </p:nvGrpSpPr>
        <p:grpSpPr>
          <a:xfrm>
            <a:off x="410396" y="124679"/>
            <a:ext cx="2890770" cy="1207980"/>
            <a:chOff x="410396" y="124679"/>
            <a:chExt cx="2890770" cy="1207980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9F5356E-8570-4F66-9B79-E4092C7A444F}"/>
                </a:ext>
              </a:extLst>
            </p:cNvPr>
            <p:cNvSpPr txBox="1"/>
            <p:nvPr/>
          </p:nvSpPr>
          <p:spPr>
            <a:xfrm>
              <a:off x="410396" y="686328"/>
              <a:ext cx="226215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3600" dirty="0">
                  <a:solidFill>
                    <a:schemeClr val="bg1"/>
                  </a:solidFill>
                  <a:latin typeface="D2Coding" pitchFamily="49" charset="-127"/>
                  <a:ea typeface="D2Coding" pitchFamily="49" charset="-127"/>
                </a:rPr>
                <a:t>개발 배경</a:t>
              </a:r>
              <a:endParaRPr lang="en-US" sz="3600" dirty="0">
                <a:solidFill>
                  <a:schemeClr val="bg1"/>
                </a:solidFill>
                <a:latin typeface="D2Coding" pitchFamily="49" charset="-127"/>
                <a:ea typeface="D2Coding" pitchFamily="49" charset="-127"/>
              </a:endParaRPr>
            </a:p>
          </p:txBody>
        </p: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BC7F63C3-8C04-4EF0-98FE-589D08EEC695}"/>
                </a:ext>
              </a:extLst>
            </p:cNvPr>
            <p:cNvGrpSpPr/>
            <p:nvPr/>
          </p:nvGrpSpPr>
          <p:grpSpPr>
            <a:xfrm>
              <a:off x="410396" y="124679"/>
              <a:ext cx="2890770" cy="576388"/>
              <a:chOff x="3894839" y="5534512"/>
              <a:chExt cx="3672596" cy="1137825"/>
            </a:xfrm>
          </p:grpSpPr>
          <p:pic>
            <p:nvPicPr>
              <p:cNvPr id="24" name="그림 23">
                <a:extLst>
                  <a:ext uri="{FF2B5EF4-FFF2-40B4-BE49-F238E27FC236}">
                    <a16:creationId xmlns:a16="http://schemas.microsoft.com/office/drawing/2014/main" id="{5904C07E-3C95-4A1A-8B76-60091D2321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4839" y="5534512"/>
                <a:ext cx="746795" cy="1137825"/>
              </a:xfrm>
              <a:prstGeom prst="rect">
                <a:avLst/>
              </a:prstGeom>
            </p:spPr>
          </p:pic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1D89FF0-0F3B-4ECC-9F51-DAF365A9410F}"/>
                  </a:ext>
                </a:extLst>
              </p:cNvPr>
              <p:cNvSpPr txBox="1"/>
              <p:nvPr/>
            </p:nvSpPr>
            <p:spPr>
              <a:xfrm>
                <a:off x="4641635" y="5738883"/>
                <a:ext cx="2925800" cy="7290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>
                    <a:solidFill>
                      <a:schemeClr val="bg1"/>
                    </a:solidFill>
                    <a:latin typeface="D2Coding" pitchFamily="49" charset="-127"/>
                    <a:ea typeface="D2Coding" pitchFamily="49" charset="-127"/>
                  </a:rPr>
                  <a:t>내 자격증을 부탁해</a:t>
                </a:r>
                <a:endParaRPr lang="en-US" dirty="0">
                  <a:solidFill>
                    <a:schemeClr val="bg1"/>
                  </a:solidFill>
                  <a:latin typeface="D2Coding" pitchFamily="49" charset="-127"/>
                  <a:ea typeface="D2Coding" pitchFamily="49" charset="-127"/>
                </a:endParaRPr>
              </a:p>
            </p:txBody>
          </p:sp>
        </p:grpSp>
      </p:grpSp>
      <p:sp>
        <p:nvSpPr>
          <p:cNvPr id="4" name="TextBox 3"/>
          <p:cNvSpPr txBox="1"/>
          <p:nvPr/>
        </p:nvSpPr>
        <p:spPr>
          <a:xfrm>
            <a:off x="838200" y="3078480"/>
            <a:ext cx="7757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- </a:t>
            </a:r>
            <a:r>
              <a:rPr lang="ko-KR" altLang="en-US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정보처리기사 시험 유형 변경으로 인한 예상문제 및 기출문제 부족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998213" y="3718560"/>
            <a:ext cx="691896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sym typeface="Wingdings" pitchFamily="2" charset="2"/>
              </a:rPr>
              <a:t> </a:t>
            </a:r>
            <a:r>
              <a:rPr lang="ko-KR" altLang="en-US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sym typeface="Wingdings" pitchFamily="2" charset="2"/>
              </a:rPr>
              <a:t>시험을 준비 하는 사람들 끼리 문제 공유 프로그램 개발</a:t>
            </a:r>
            <a:endParaRPr lang="ko-KR" altLang="en-US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98213" y="4305300"/>
            <a:ext cx="691896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sym typeface="Wingdings" pitchFamily="2" charset="2"/>
              </a:rPr>
              <a:t> </a:t>
            </a:r>
            <a:r>
              <a:rPr lang="ko-KR" altLang="en-US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sym typeface="Wingdings" pitchFamily="2" charset="2"/>
              </a:rPr>
              <a:t>지식 공유를 통한 합격률 상승</a:t>
            </a:r>
            <a:endParaRPr lang="ko-KR" altLang="en-US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98213" y="4869180"/>
            <a:ext cx="691896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sym typeface="Wingdings" pitchFamily="2" charset="2"/>
              </a:rPr>
              <a:t> </a:t>
            </a:r>
            <a:r>
              <a:rPr lang="ko-KR" altLang="en-US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sym typeface="Wingdings" pitchFamily="2" charset="2"/>
              </a:rPr>
              <a:t>서로서로 돕는 세상</a:t>
            </a:r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sym typeface="Wingdings" pitchFamily="2" charset="2"/>
              </a:rPr>
              <a:t>(^_^)</a:t>
            </a:r>
            <a:endParaRPr lang="ko-KR" altLang="en-US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53E217F-B861-4D2C-8CBF-BFBA2C5782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6319" y="778919"/>
            <a:ext cx="2644789" cy="1756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2979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그룹 36">
            <a:extLst>
              <a:ext uri="{FF2B5EF4-FFF2-40B4-BE49-F238E27FC236}">
                <a16:creationId xmlns:a16="http://schemas.microsoft.com/office/drawing/2014/main" id="{4BA73BAE-EF1C-4907-ACFF-91B9B4A62742}"/>
              </a:ext>
            </a:extLst>
          </p:cNvPr>
          <p:cNvGrpSpPr/>
          <p:nvPr/>
        </p:nvGrpSpPr>
        <p:grpSpPr>
          <a:xfrm>
            <a:off x="410395" y="124679"/>
            <a:ext cx="2890769" cy="1222719"/>
            <a:chOff x="410395" y="124679"/>
            <a:chExt cx="2890769" cy="1222719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C77A85E-7830-4CCC-A083-B00F24071797}"/>
                </a:ext>
              </a:extLst>
            </p:cNvPr>
            <p:cNvSpPr txBox="1"/>
            <p:nvPr/>
          </p:nvSpPr>
          <p:spPr>
            <a:xfrm>
              <a:off x="410395" y="701067"/>
              <a:ext cx="265489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3600" dirty="0">
                  <a:solidFill>
                    <a:schemeClr val="bg1"/>
                  </a:solidFill>
                  <a:latin typeface="D2Coding" panose="020B0609020101020101" pitchFamily="49" charset="-127"/>
                  <a:ea typeface="D2Coding" panose="020B0609020101020101" pitchFamily="49" charset="-127"/>
                </a:rPr>
                <a:t>서비스</a:t>
              </a:r>
              <a:r>
                <a:rPr lang="ko-KR" altLang="en-US" sz="3600" dirty="0">
                  <a:solidFill>
                    <a:schemeClr val="bg1"/>
                  </a:solidFill>
                  <a:latin typeface="210 맨발의청춘 R" panose="02020603020101020101" pitchFamily="18" charset="-127"/>
                  <a:ea typeface="210 맨발의청춘 R" panose="02020603020101020101" pitchFamily="18" charset="-127"/>
                </a:rPr>
                <a:t> </a:t>
              </a:r>
              <a:r>
                <a:rPr lang="ko-KR" altLang="en-US" sz="3600" dirty="0">
                  <a:solidFill>
                    <a:schemeClr val="bg1"/>
                  </a:solidFill>
                  <a:latin typeface="D2Coding" panose="020B0609020101020101" pitchFamily="49" charset="-127"/>
                  <a:ea typeface="D2Coding" panose="020B0609020101020101" pitchFamily="49" charset="-127"/>
                </a:rPr>
                <a:t>소개</a:t>
              </a:r>
              <a:endParaRPr lang="en-US" sz="36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endParaRPr>
            </a:p>
          </p:txBody>
        </p: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F8327298-C1B2-4657-9D4B-CD9F8149F8FC}"/>
                </a:ext>
              </a:extLst>
            </p:cNvPr>
            <p:cNvGrpSpPr/>
            <p:nvPr/>
          </p:nvGrpSpPr>
          <p:grpSpPr>
            <a:xfrm>
              <a:off x="410395" y="124679"/>
              <a:ext cx="2890769" cy="576388"/>
              <a:chOff x="3894839" y="5534512"/>
              <a:chExt cx="3672596" cy="1137825"/>
            </a:xfrm>
          </p:grpSpPr>
          <p:pic>
            <p:nvPicPr>
              <p:cNvPr id="43" name="그림 42">
                <a:extLst>
                  <a:ext uri="{FF2B5EF4-FFF2-40B4-BE49-F238E27FC236}">
                    <a16:creationId xmlns:a16="http://schemas.microsoft.com/office/drawing/2014/main" id="{3560DEE8-2D3D-42F8-BECE-DDE10818A5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4839" y="5534512"/>
                <a:ext cx="746795" cy="1137825"/>
              </a:xfrm>
              <a:prstGeom prst="rect">
                <a:avLst/>
              </a:prstGeom>
            </p:spPr>
          </p:pic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129CCEA8-ED55-42C8-AA75-06B7878068F5}"/>
                  </a:ext>
                </a:extLst>
              </p:cNvPr>
              <p:cNvSpPr txBox="1"/>
              <p:nvPr/>
            </p:nvSpPr>
            <p:spPr>
              <a:xfrm>
                <a:off x="4641634" y="5738883"/>
                <a:ext cx="2925801" cy="7290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>
                    <a:solidFill>
                      <a:schemeClr val="bg1"/>
                    </a:solidFill>
                    <a:latin typeface="D2Coding" pitchFamily="49" charset="-127"/>
                    <a:ea typeface="D2Coding" pitchFamily="49" charset="-127"/>
                  </a:rPr>
                  <a:t>내 자격증을 부탁해</a:t>
                </a:r>
                <a:endParaRPr lang="en-US" altLang="ko-KR" dirty="0">
                  <a:solidFill>
                    <a:schemeClr val="bg1"/>
                  </a:solidFill>
                  <a:latin typeface="D2Coding" pitchFamily="49" charset="-127"/>
                  <a:ea typeface="D2Coding" pitchFamily="49" charset="-127"/>
                </a:endParaRPr>
              </a:p>
            </p:txBody>
          </p:sp>
        </p:grpSp>
      </p:grpSp>
      <p:sp>
        <p:nvSpPr>
          <p:cNvPr id="57" name="Freeform 6">
            <a:extLst>
              <a:ext uri="{FF2B5EF4-FFF2-40B4-BE49-F238E27FC236}">
                <a16:creationId xmlns:a16="http://schemas.microsoft.com/office/drawing/2014/main" id="{FCDF07B0-F0C7-47E1-A62E-0797F004D230}"/>
              </a:ext>
            </a:extLst>
          </p:cNvPr>
          <p:cNvSpPr>
            <a:spLocks/>
          </p:cNvSpPr>
          <p:nvPr/>
        </p:nvSpPr>
        <p:spPr bwMode="auto">
          <a:xfrm>
            <a:off x="7858903" y="790573"/>
            <a:ext cx="2381" cy="10716"/>
          </a:xfrm>
          <a:custGeom>
            <a:avLst/>
            <a:gdLst>
              <a:gd name="T0" fmla="*/ 0 w 2"/>
              <a:gd name="T1" fmla="*/ 0 h 9"/>
              <a:gd name="T2" fmla="*/ 2 w 2"/>
              <a:gd name="T3" fmla="*/ 9 h 9"/>
              <a:gd name="T4" fmla="*/ 2 w 2"/>
              <a:gd name="T5" fmla="*/ 9 h 9"/>
              <a:gd name="T6" fmla="*/ 2 w 2"/>
              <a:gd name="T7" fmla="*/ 4 h 9"/>
              <a:gd name="T8" fmla="*/ 2 w 2"/>
              <a:gd name="T9" fmla="*/ 0 h 9"/>
              <a:gd name="T10" fmla="*/ 0 w 2"/>
              <a:gd name="T11" fmla="*/ 0 h 9"/>
              <a:gd name="T12" fmla="*/ 0 w 2"/>
              <a:gd name="T13" fmla="*/ 0 h 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" h="9">
                <a:moveTo>
                  <a:pt x="0" y="0"/>
                </a:moveTo>
                <a:lnTo>
                  <a:pt x="2" y="9"/>
                </a:lnTo>
                <a:lnTo>
                  <a:pt x="2" y="9"/>
                </a:lnTo>
                <a:lnTo>
                  <a:pt x="2" y="4"/>
                </a:lnTo>
                <a:lnTo>
                  <a:pt x="2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48B54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fr-FR" sz="135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3B793752-4054-493A-B231-F97AADBD1BF8}"/>
              </a:ext>
            </a:extLst>
          </p:cNvPr>
          <p:cNvSpPr txBox="1"/>
          <p:nvPr/>
        </p:nvSpPr>
        <p:spPr>
          <a:xfrm>
            <a:off x="8525291" y="52685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210 러블리베이비 R" panose="02020603020101020101" pitchFamily="18" charset="-127"/>
                <a:ea typeface="210 러블리베이비 R" panose="02020603020101020101" pitchFamily="18" charset="-127"/>
              </a:rPr>
              <a:t>04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CFBBE9C-EFDD-4A95-9D78-2B9B2216322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1410" y="2827765"/>
            <a:ext cx="3790926" cy="3739826"/>
          </a:xfrm>
          <a:prstGeom prst="rect">
            <a:avLst/>
          </a:prstGeom>
        </p:spPr>
      </p:pic>
      <p:sp>
        <p:nvSpPr>
          <p:cNvPr id="4" name="말풍선: 타원형 3">
            <a:extLst>
              <a:ext uri="{FF2B5EF4-FFF2-40B4-BE49-F238E27FC236}">
                <a16:creationId xmlns:a16="http://schemas.microsoft.com/office/drawing/2014/main" id="{CEC77C01-EE51-4EED-AE62-C506D220B203}"/>
              </a:ext>
            </a:extLst>
          </p:cNvPr>
          <p:cNvSpPr/>
          <p:nvPr/>
        </p:nvSpPr>
        <p:spPr>
          <a:xfrm>
            <a:off x="4117327" y="699414"/>
            <a:ext cx="3489649" cy="2026476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latin typeface="D2Coding" panose="020B0609020101020101" pitchFamily="49" charset="-127"/>
                <a:ea typeface="D2Coding" panose="020B0609020101020101" pitchFamily="49" charset="-127"/>
              </a:rPr>
              <a:t>시연으로 </a:t>
            </a:r>
            <a:endParaRPr lang="en-US" altLang="ko-KR" sz="28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algn="ctr"/>
            <a:r>
              <a:rPr lang="ko-KR" altLang="en-US" sz="28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보여드릴게요</a:t>
            </a:r>
            <a:endParaRPr lang="ko-KR" altLang="en-US" sz="2800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51495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48D8D25-A0B5-46A1-94F0-FF9D6D8C258D}"/>
              </a:ext>
            </a:extLst>
          </p:cNvPr>
          <p:cNvSpPr txBox="1"/>
          <p:nvPr/>
        </p:nvSpPr>
        <p:spPr>
          <a:xfrm>
            <a:off x="192384" y="650443"/>
            <a:ext cx="38779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서비스 기능 소개</a:t>
            </a:r>
            <a:endParaRPr lang="en-US" sz="3600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0729ED0D-AE4B-4D66-B788-BBF210EDF228}"/>
              </a:ext>
            </a:extLst>
          </p:cNvPr>
          <p:cNvGrpSpPr/>
          <p:nvPr/>
        </p:nvGrpSpPr>
        <p:grpSpPr>
          <a:xfrm>
            <a:off x="410394" y="106018"/>
            <a:ext cx="2891432" cy="576388"/>
            <a:chOff x="3894839" y="5534512"/>
            <a:chExt cx="3673438" cy="1137825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F86E1B83-8438-431D-BFE2-7AC0D2E15F9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4839" y="5534512"/>
              <a:ext cx="746795" cy="1137825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56B2B1F-7D74-4EDB-924E-2AFB4146BE7E}"/>
                </a:ext>
              </a:extLst>
            </p:cNvPr>
            <p:cNvSpPr txBox="1"/>
            <p:nvPr/>
          </p:nvSpPr>
          <p:spPr>
            <a:xfrm>
              <a:off x="4642476" y="5763381"/>
              <a:ext cx="2925801" cy="7290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D2Coding" pitchFamily="49" charset="-127"/>
                  <a:ea typeface="D2Coding" pitchFamily="49" charset="-127"/>
                </a:rPr>
                <a:t>내 자격증을 부탁해</a:t>
              </a:r>
              <a:endParaRPr lang="en-US" altLang="ko-KR" dirty="0">
                <a:solidFill>
                  <a:schemeClr val="bg1"/>
                </a:solidFill>
                <a:latin typeface="D2Coding" pitchFamily="49" charset="-127"/>
                <a:ea typeface="D2Coding" pitchFamily="49" charset="-127"/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739238EE-04F5-4B18-BF47-DD8148FE4A90}"/>
              </a:ext>
            </a:extLst>
          </p:cNvPr>
          <p:cNvSpPr txBox="1"/>
          <p:nvPr/>
        </p:nvSpPr>
        <p:spPr>
          <a:xfrm>
            <a:off x="8525289" y="52685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210 러블리베이비 R" panose="02020603020101020101" pitchFamily="18" charset="-127"/>
                <a:ea typeface="210 러블리베이비 R" panose="02020603020101020101" pitchFamily="18" charset="-127"/>
              </a:rPr>
              <a:t>05</a:t>
            </a:r>
          </a:p>
        </p:txBody>
      </p:sp>
      <p:sp>
        <p:nvSpPr>
          <p:cNvPr id="48" name="Shape 162">
            <a:extLst>
              <a:ext uri="{FF2B5EF4-FFF2-40B4-BE49-F238E27FC236}">
                <a16:creationId xmlns:a16="http://schemas.microsoft.com/office/drawing/2014/main" id="{D3FD2CAE-C2BC-469F-8120-BAE9CCB84972}"/>
              </a:ext>
            </a:extLst>
          </p:cNvPr>
          <p:cNvSpPr txBox="1"/>
          <p:nvPr/>
        </p:nvSpPr>
        <p:spPr>
          <a:xfrm>
            <a:off x="3480278" y="1413970"/>
            <a:ext cx="4261195" cy="53865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algn="just">
              <a:lnSpc>
                <a:spcPct val="120000"/>
              </a:lnSpc>
              <a:spcAft>
                <a:spcPts val="1200"/>
              </a:spcAft>
              <a:buSzPct val="25000"/>
            </a:pPr>
            <a:r>
              <a:rPr lang="ko-KR" altLang="en-US" sz="24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Lato"/>
                <a:sym typeface="Lato"/>
              </a:rPr>
              <a:t>일반사용자</a:t>
            </a:r>
            <a:endParaRPr lang="en-US" altLang="ko-KR" sz="2400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  <a:cs typeface="Lato"/>
              <a:sym typeface="Lato"/>
            </a:endParaRPr>
          </a:p>
          <a:p>
            <a:pPr algn="just">
              <a:lnSpc>
                <a:spcPct val="120000"/>
              </a:lnSpc>
              <a:spcAft>
                <a:spcPts val="1200"/>
              </a:spcAft>
              <a:buSzPct val="25000"/>
            </a:pPr>
            <a:r>
              <a:rPr lang="en-US" altLang="ko-KR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Lato"/>
                <a:sym typeface="Lato"/>
              </a:rPr>
              <a:t>- </a:t>
            </a:r>
            <a:r>
              <a:rPr lang="ko-KR" altLang="en-US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Lato"/>
                <a:sym typeface="Lato"/>
              </a:rPr>
              <a:t>시험 예상 문제 공유</a:t>
            </a:r>
            <a:endParaRPr lang="en-US" altLang="ko-KR" sz="2000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  <a:cs typeface="Lato"/>
              <a:sym typeface="Lato"/>
            </a:endParaRPr>
          </a:p>
          <a:p>
            <a:pPr algn="just">
              <a:lnSpc>
                <a:spcPct val="120000"/>
              </a:lnSpc>
              <a:spcAft>
                <a:spcPts val="1200"/>
              </a:spcAft>
              <a:buSzPct val="25000"/>
            </a:pPr>
            <a:r>
              <a:rPr lang="en-US" altLang="ko-KR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Lato"/>
                <a:sym typeface="Lato"/>
              </a:rPr>
              <a:t>- </a:t>
            </a:r>
            <a:r>
              <a:rPr lang="ko-KR" altLang="en-US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Lato"/>
                <a:sym typeface="Lato"/>
              </a:rPr>
              <a:t>공유된 문제 풀며 시험 준비</a:t>
            </a:r>
            <a:endParaRPr lang="en-US" altLang="ko-KR" sz="2000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  <a:cs typeface="Lato"/>
              <a:sym typeface="Lato"/>
            </a:endParaRPr>
          </a:p>
          <a:p>
            <a:pPr>
              <a:lnSpc>
                <a:spcPct val="120000"/>
              </a:lnSpc>
              <a:spcAft>
                <a:spcPts val="1200"/>
              </a:spcAft>
              <a:buSzPct val="25000"/>
            </a:pPr>
            <a:r>
              <a:rPr lang="en-US" altLang="ko-KR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Lato"/>
                <a:sym typeface="Lato"/>
              </a:rPr>
              <a:t>- </a:t>
            </a:r>
            <a:r>
              <a:rPr lang="ko-KR" altLang="en-US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Lato"/>
                <a:sym typeface="Lato"/>
              </a:rPr>
              <a:t>실시간 채팅을 이용한 정보 공유 </a:t>
            </a:r>
            <a:endParaRPr lang="en-US" sz="2000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  <a:cs typeface="Lato"/>
              <a:sym typeface="Lato"/>
            </a:endParaRPr>
          </a:p>
        </p:txBody>
      </p:sp>
      <p:sp>
        <p:nvSpPr>
          <p:cNvPr id="49" name="Shape 162">
            <a:extLst>
              <a:ext uri="{FF2B5EF4-FFF2-40B4-BE49-F238E27FC236}">
                <a16:creationId xmlns:a16="http://schemas.microsoft.com/office/drawing/2014/main" id="{02E66660-B916-487A-829A-0A41B4BE0576}"/>
              </a:ext>
            </a:extLst>
          </p:cNvPr>
          <p:cNvSpPr txBox="1"/>
          <p:nvPr/>
        </p:nvSpPr>
        <p:spPr>
          <a:xfrm>
            <a:off x="3480278" y="4049367"/>
            <a:ext cx="4261195" cy="50013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algn="just">
              <a:lnSpc>
                <a:spcPct val="120000"/>
              </a:lnSpc>
              <a:spcAft>
                <a:spcPts val="1200"/>
              </a:spcAft>
              <a:buSzPct val="25000"/>
            </a:pPr>
            <a:r>
              <a:rPr lang="ko-KR" altLang="en-US" sz="24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Lato"/>
                <a:sym typeface="Lato"/>
              </a:rPr>
              <a:t>관리자</a:t>
            </a:r>
            <a:endParaRPr lang="en-US" altLang="ko-KR" sz="2400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  <a:cs typeface="Lato"/>
              <a:sym typeface="Lato"/>
            </a:endParaRPr>
          </a:p>
          <a:p>
            <a:pPr algn="just">
              <a:lnSpc>
                <a:spcPct val="120000"/>
              </a:lnSpc>
              <a:spcAft>
                <a:spcPts val="1200"/>
              </a:spcAft>
              <a:buSzPct val="25000"/>
            </a:pPr>
            <a:r>
              <a:rPr lang="en-US" altLang="ko-KR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Lato"/>
                <a:sym typeface="Lato"/>
              </a:rPr>
              <a:t>- </a:t>
            </a:r>
            <a:r>
              <a:rPr lang="ko-KR" altLang="en-US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Lato"/>
                <a:sym typeface="Lato"/>
              </a:rPr>
              <a:t>오픈 </a:t>
            </a:r>
            <a:r>
              <a:rPr lang="ko-KR" altLang="en-US" sz="20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Lato"/>
                <a:sym typeface="Lato"/>
              </a:rPr>
              <a:t>채팅방</a:t>
            </a:r>
            <a:r>
              <a:rPr lang="ko-KR" altLang="en-US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Lato"/>
                <a:sym typeface="Lato"/>
              </a:rPr>
              <a:t> 관리</a:t>
            </a:r>
            <a:endParaRPr lang="en-US" altLang="ko-KR" sz="2000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  <a:cs typeface="Lato"/>
              <a:sym typeface="Lato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398448" y="5118552"/>
            <a:ext cx="41168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Lato"/>
                <a:sym typeface="Lato"/>
              </a:rPr>
              <a:t>- </a:t>
            </a:r>
            <a:r>
              <a:rPr lang="ko-KR" altLang="en-US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문제 게시판 관리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67030B3-1C46-4372-9D79-7E3E257A855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4522" y="1206222"/>
            <a:ext cx="1894116" cy="250538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4B400BF-ECBA-49F1-8460-26E59206E75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712" y="3621057"/>
            <a:ext cx="1894115" cy="2290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105415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extBox 71">
            <a:extLst>
              <a:ext uri="{FF2B5EF4-FFF2-40B4-BE49-F238E27FC236}">
                <a16:creationId xmlns:a16="http://schemas.microsoft.com/office/drawing/2014/main" id="{F0581DC6-2F99-4234-BC9B-7C6401A09CB6}"/>
              </a:ext>
            </a:extLst>
          </p:cNvPr>
          <p:cNvSpPr txBox="1"/>
          <p:nvPr/>
        </p:nvSpPr>
        <p:spPr>
          <a:xfrm>
            <a:off x="273853" y="642087"/>
            <a:ext cx="22621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개발 과정</a:t>
            </a:r>
            <a:endParaRPr lang="en-US" sz="3600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24AB146C-48CF-43EA-B95C-D55AB903A7ED}"/>
              </a:ext>
            </a:extLst>
          </p:cNvPr>
          <p:cNvGrpSpPr/>
          <p:nvPr/>
        </p:nvGrpSpPr>
        <p:grpSpPr>
          <a:xfrm>
            <a:off x="410395" y="124679"/>
            <a:ext cx="2890769" cy="576388"/>
            <a:chOff x="3894839" y="5534512"/>
            <a:chExt cx="3672596" cy="1137825"/>
          </a:xfrm>
        </p:grpSpPr>
        <p:pic>
          <p:nvPicPr>
            <p:cNvPr id="74" name="그림 73">
              <a:extLst>
                <a:ext uri="{FF2B5EF4-FFF2-40B4-BE49-F238E27FC236}">
                  <a16:creationId xmlns:a16="http://schemas.microsoft.com/office/drawing/2014/main" id="{C813BE72-5FE0-46DB-A440-008C9F21667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4839" y="5534512"/>
              <a:ext cx="746795" cy="1137825"/>
            </a:xfrm>
            <a:prstGeom prst="rect">
              <a:avLst/>
            </a:prstGeom>
          </p:spPr>
        </p:pic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3E2E2F6C-D2CE-4A97-8AE3-5DC31B18F2FC}"/>
                </a:ext>
              </a:extLst>
            </p:cNvPr>
            <p:cNvSpPr txBox="1"/>
            <p:nvPr/>
          </p:nvSpPr>
          <p:spPr>
            <a:xfrm>
              <a:off x="4641634" y="5751661"/>
              <a:ext cx="2925801" cy="7290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D2Coding" pitchFamily="49" charset="-127"/>
                  <a:ea typeface="D2Coding" pitchFamily="49" charset="-127"/>
                </a:rPr>
                <a:t>내 자격증을 부탁해</a:t>
              </a:r>
              <a:endParaRPr lang="en-US" altLang="ko-KR" dirty="0">
                <a:solidFill>
                  <a:schemeClr val="bg1"/>
                </a:solidFill>
                <a:latin typeface="D2Coding" pitchFamily="49" charset="-127"/>
                <a:ea typeface="D2Coding" pitchFamily="49" charset="-127"/>
              </a:endParaRPr>
            </a:p>
          </p:txBody>
        </p:sp>
      </p:grpSp>
      <p:sp>
        <p:nvSpPr>
          <p:cNvPr id="127" name="TextBox 126">
            <a:extLst>
              <a:ext uri="{FF2B5EF4-FFF2-40B4-BE49-F238E27FC236}">
                <a16:creationId xmlns:a16="http://schemas.microsoft.com/office/drawing/2014/main" id="{165C338B-360F-418C-94F9-EFCF8D48A5B4}"/>
              </a:ext>
            </a:extLst>
          </p:cNvPr>
          <p:cNvSpPr txBox="1"/>
          <p:nvPr/>
        </p:nvSpPr>
        <p:spPr>
          <a:xfrm>
            <a:off x="8525290" y="52685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210 러블리베이비 R" panose="02020603020101020101" pitchFamily="18" charset="-127"/>
                <a:ea typeface="210 러블리베이비 R" panose="02020603020101020101" pitchFamily="18" charset="-127"/>
              </a:rPr>
              <a:t>06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0998E14-18D2-4C45-8698-710676D7E376}"/>
              </a:ext>
            </a:extLst>
          </p:cNvPr>
          <p:cNvGrpSpPr/>
          <p:nvPr/>
        </p:nvGrpSpPr>
        <p:grpSpPr>
          <a:xfrm>
            <a:off x="819635" y="1700329"/>
            <a:ext cx="7591489" cy="4093649"/>
            <a:chOff x="410060" y="1747954"/>
            <a:chExt cx="7591489" cy="4093649"/>
          </a:xfrm>
        </p:grpSpPr>
        <p:cxnSp>
          <p:nvCxnSpPr>
            <p:cNvPr id="77" name="Straight Connector 95">
              <a:extLst>
                <a:ext uri="{FF2B5EF4-FFF2-40B4-BE49-F238E27FC236}">
                  <a16:creationId xmlns:a16="http://schemas.microsoft.com/office/drawing/2014/main" id="{A0645F74-B880-4FB5-A7E4-BA6D70CB2FD0}"/>
                </a:ext>
              </a:extLst>
            </p:cNvPr>
            <p:cNvCxnSpPr/>
            <p:nvPr/>
          </p:nvCxnSpPr>
          <p:spPr>
            <a:xfrm>
              <a:off x="1474195" y="1837073"/>
              <a:ext cx="0" cy="3998878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97">
              <a:extLst>
                <a:ext uri="{FF2B5EF4-FFF2-40B4-BE49-F238E27FC236}">
                  <a16:creationId xmlns:a16="http://schemas.microsoft.com/office/drawing/2014/main" id="{60A4F7F6-DCD4-47A5-ACD6-46BE5A034AE4}"/>
                </a:ext>
              </a:extLst>
            </p:cNvPr>
            <p:cNvCxnSpPr/>
            <p:nvPr/>
          </p:nvCxnSpPr>
          <p:spPr>
            <a:xfrm>
              <a:off x="3014219" y="1838571"/>
              <a:ext cx="0" cy="3998878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A5E7D681-4FD5-44CC-9785-9A8C653CDF9C}"/>
                </a:ext>
              </a:extLst>
            </p:cNvPr>
            <p:cNvSpPr txBox="1"/>
            <p:nvPr/>
          </p:nvSpPr>
          <p:spPr>
            <a:xfrm>
              <a:off x="1338147" y="1747954"/>
              <a:ext cx="1049010" cy="3081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50" b="1" dirty="0">
                  <a:solidFill>
                    <a:schemeClr val="accent2"/>
                  </a:solidFill>
                </a:rPr>
                <a:t>02-13</a:t>
              </a:r>
            </a:p>
          </p:txBody>
        </p:sp>
        <p:cxnSp>
          <p:nvCxnSpPr>
            <p:cNvPr id="129" name="Straight Connector 97">
              <a:extLst>
                <a:ext uri="{FF2B5EF4-FFF2-40B4-BE49-F238E27FC236}">
                  <a16:creationId xmlns:a16="http://schemas.microsoft.com/office/drawing/2014/main" id="{78BEAB64-4217-4C63-94AA-8ED37E76E1D2}"/>
                </a:ext>
              </a:extLst>
            </p:cNvPr>
            <p:cNvCxnSpPr/>
            <p:nvPr/>
          </p:nvCxnSpPr>
          <p:spPr>
            <a:xfrm>
              <a:off x="2227837" y="1838580"/>
              <a:ext cx="0" cy="3998878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95">
              <a:extLst>
                <a:ext uri="{FF2B5EF4-FFF2-40B4-BE49-F238E27FC236}">
                  <a16:creationId xmlns:a16="http://schemas.microsoft.com/office/drawing/2014/main" id="{FC150079-0FE5-491F-A84B-0CBB400F603A}"/>
                </a:ext>
              </a:extLst>
            </p:cNvPr>
            <p:cNvCxnSpPr/>
            <p:nvPr/>
          </p:nvCxnSpPr>
          <p:spPr>
            <a:xfrm>
              <a:off x="3791862" y="1833683"/>
              <a:ext cx="0" cy="3998878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97">
              <a:extLst>
                <a:ext uri="{FF2B5EF4-FFF2-40B4-BE49-F238E27FC236}">
                  <a16:creationId xmlns:a16="http://schemas.microsoft.com/office/drawing/2014/main" id="{11ED860A-137A-41B0-A16F-AAFD8E2AE112}"/>
                </a:ext>
              </a:extLst>
            </p:cNvPr>
            <p:cNvCxnSpPr/>
            <p:nvPr/>
          </p:nvCxnSpPr>
          <p:spPr>
            <a:xfrm>
              <a:off x="5406652" y="1834627"/>
              <a:ext cx="0" cy="3998878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97">
              <a:extLst>
                <a:ext uri="{FF2B5EF4-FFF2-40B4-BE49-F238E27FC236}">
                  <a16:creationId xmlns:a16="http://schemas.microsoft.com/office/drawing/2014/main" id="{9B8F05BB-9F76-4AFF-BA29-1588D560A09B}"/>
                </a:ext>
              </a:extLst>
            </p:cNvPr>
            <p:cNvCxnSpPr/>
            <p:nvPr/>
          </p:nvCxnSpPr>
          <p:spPr>
            <a:xfrm>
              <a:off x="4602953" y="1834627"/>
              <a:ext cx="0" cy="3998878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97">
              <a:extLst>
                <a:ext uri="{FF2B5EF4-FFF2-40B4-BE49-F238E27FC236}">
                  <a16:creationId xmlns:a16="http://schemas.microsoft.com/office/drawing/2014/main" id="{84D46BB0-AC13-43D3-96BC-2ACF0C1C36F4}"/>
                </a:ext>
              </a:extLst>
            </p:cNvPr>
            <p:cNvCxnSpPr/>
            <p:nvPr/>
          </p:nvCxnSpPr>
          <p:spPr>
            <a:xfrm>
              <a:off x="6255706" y="1842725"/>
              <a:ext cx="0" cy="3998878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97">
              <a:extLst>
                <a:ext uri="{FF2B5EF4-FFF2-40B4-BE49-F238E27FC236}">
                  <a16:creationId xmlns:a16="http://schemas.microsoft.com/office/drawing/2014/main" id="{B4C4A784-CEF6-4876-AFD6-51BEBCABF23B}"/>
                </a:ext>
              </a:extLst>
            </p:cNvPr>
            <p:cNvCxnSpPr/>
            <p:nvPr/>
          </p:nvCxnSpPr>
          <p:spPr>
            <a:xfrm>
              <a:off x="7057596" y="1833683"/>
              <a:ext cx="0" cy="3998878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Rectangle 100">
              <a:extLst>
                <a:ext uri="{FF2B5EF4-FFF2-40B4-BE49-F238E27FC236}">
                  <a16:creationId xmlns:a16="http://schemas.microsoft.com/office/drawing/2014/main" id="{E8167DA0-0B52-4F00-9914-D675CED2FE42}"/>
                </a:ext>
              </a:extLst>
            </p:cNvPr>
            <p:cNvSpPr/>
            <p:nvPr/>
          </p:nvSpPr>
          <p:spPr>
            <a:xfrm>
              <a:off x="560215" y="5287320"/>
              <a:ext cx="7311729" cy="549303"/>
            </a:xfrm>
            <a:prstGeom prst="rect">
              <a:avLst/>
            </a:prstGeom>
            <a:solidFill>
              <a:srgbClr val="161F28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80" name="Rectangle 99">
              <a:extLst>
                <a:ext uri="{FF2B5EF4-FFF2-40B4-BE49-F238E27FC236}">
                  <a16:creationId xmlns:a16="http://schemas.microsoft.com/office/drawing/2014/main" id="{B0095E0B-FDB5-4D0D-B93A-DBAF29B1EECA}"/>
                </a:ext>
              </a:extLst>
            </p:cNvPr>
            <p:cNvSpPr/>
            <p:nvPr/>
          </p:nvSpPr>
          <p:spPr>
            <a:xfrm>
              <a:off x="560216" y="3197018"/>
              <a:ext cx="7311728" cy="549303"/>
            </a:xfrm>
            <a:prstGeom prst="rect">
              <a:avLst/>
            </a:prstGeom>
            <a:solidFill>
              <a:srgbClr val="161F28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28" name="Rectangle 99">
              <a:extLst>
                <a:ext uri="{FF2B5EF4-FFF2-40B4-BE49-F238E27FC236}">
                  <a16:creationId xmlns:a16="http://schemas.microsoft.com/office/drawing/2014/main" id="{46E2A509-0C90-4761-B3F9-3D22E7B75007}"/>
                </a:ext>
              </a:extLst>
            </p:cNvPr>
            <p:cNvSpPr/>
            <p:nvPr/>
          </p:nvSpPr>
          <p:spPr>
            <a:xfrm>
              <a:off x="560215" y="2170127"/>
              <a:ext cx="7311730" cy="549303"/>
            </a:xfrm>
            <a:prstGeom prst="rect">
              <a:avLst/>
            </a:prstGeom>
            <a:solidFill>
              <a:srgbClr val="161F28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9" name="Rectangle 98">
              <a:extLst>
                <a:ext uri="{FF2B5EF4-FFF2-40B4-BE49-F238E27FC236}">
                  <a16:creationId xmlns:a16="http://schemas.microsoft.com/office/drawing/2014/main" id="{1C96919E-0B8F-45B4-9EAE-36254092FB2C}"/>
                </a:ext>
              </a:extLst>
            </p:cNvPr>
            <p:cNvSpPr/>
            <p:nvPr/>
          </p:nvSpPr>
          <p:spPr>
            <a:xfrm>
              <a:off x="560216" y="4254340"/>
              <a:ext cx="7299268" cy="549303"/>
            </a:xfrm>
            <a:prstGeom prst="rect">
              <a:avLst/>
            </a:prstGeom>
            <a:solidFill>
              <a:srgbClr val="161F28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F31C1BE3-6D2E-4F76-B8D1-9F0B5F093AEF}"/>
                </a:ext>
              </a:extLst>
            </p:cNvPr>
            <p:cNvSpPr txBox="1"/>
            <p:nvPr/>
          </p:nvSpPr>
          <p:spPr>
            <a:xfrm>
              <a:off x="410060" y="4390491"/>
              <a:ext cx="115193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chemeClr val="bg1"/>
                  </a:solidFill>
                </a:rPr>
                <a:t>  GUI </a:t>
              </a:r>
              <a:r>
                <a:rPr lang="ko-KR" altLang="en-US" sz="1200" b="1" dirty="0">
                  <a:solidFill>
                    <a:schemeClr val="bg1"/>
                  </a:solidFill>
                </a:rPr>
                <a:t>설계</a:t>
              </a:r>
              <a:endParaRPr lang="en-US"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8D8EDEEC-C92F-4597-BA36-22E1CFB29418}"/>
                </a:ext>
              </a:extLst>
            </p:cNvPr>
            <p:cNvSpPr txBox="1"/>
            <p:nvPr/>
          </p:nvSpPr>
          <p:spPr>
            <a:xfrm>
              <a:off x="484302" y="5173162"/>
              <a:ext cx="115193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chemeClr val="bg1"/>
                  </a:solidFill>
                </a:rPr>
                <a:t>TEST </a:t>
              </a:r>
              <a:r>
                <a:rPr lang="ko-KR" altLang="en-US" sz="1200" b="1" dirty="0">
                  <a:solidFill>
                    <a:schemeClr val="bg1"/>
                  </a:solidFill>
                </a:rPr>
                <a:t>및 수정</a:t>
              </a:r>
              <a:endParaRPr lang="en-US"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FA9E7B03-2E0B-4CED-A796-C32C1DCE5CBD}"/>
                </a:ext>
              </a:extLst>
            </p:cNvPr>
            <p:cNvSpPr txBox="1"/>
            <p:nvPr/>
          </p:nvSpPr>
          <p:spPr>
            <a:xfrm>
              <a:off x="2109611" y="1747954"/>
              <a:ext cx="1049010" cy="3081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350" b="1" dirty="0">
                  <a:solidFill>
                    <a:schemeClr val="accent2"/>
                  </a:solidFill>
                </a:rPr>
                <a:t>02-14</a:t>
              </a:r>
            </a:p>
          </p:txBody>
        </p: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EA81E2EF-19ED-4D76-8841-605124B624CA}"/>
                </a:ext>
              </a:extLst>
            </p:cNvPr>
            <p:cNvSpPr txBox="1"/>
            <p:nvPr/>
          </p:nvSpPr>
          <p:spPr>
            <a:xfrm>
              <a:off x="2885459" y="1747954"/>
              <a:ext cx="1049010" cy="3081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50" b="1" dirty="0">
                  <a:solidFill>
                    <a:schemeClr val="accent2"/>
                  </a:solidFill>
                </a:rPr>
                <a:t>02-17</a:t>
              </a:r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94AA0E16-2970-4F96-9F07-E036CEA9289C}"/>
                </a:ext>
              </a:extLst>
            </p:cNvPr>
            <p:cNvSpPr txBox="1"/>
            <p:nvPr/>
          </p:nvSpPr>
          <p:spPr>
            <a:xfrm>
              <a:off x="3656921" y="1747954"/>
              <a:ext cx="1049010" cy="3081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50" b="1" dirty="0">
                  <a:solidFill>
                    <a:schemeClr val="accent2"/>
                  </a:solidFill>
                </a:rPr>
                <a:t>02-18</a:t>
              </a:r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E588FEF2-C11E-47A8-AA39-3704C4F491A3}"/>
                </a:ext>
              </a:extLst>
            </p:cNvPr>
            <p:cNvSpPr txBox="1"/>
            <p:nvPr/>
          </p:nvSpPr>
          <p:spPr>
            <a:xfrm>
              <a:off x="4474267" y="1748565"/>
              <a:ext cx="1049010" cy="3081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50" b="1" dirty="0">
                  <a:solidFill>
                    <a:schemeClr val="accent2"/>
                  </a:solidFill>
                </a:rPr>
                <a:t>02-19</a:t>
              </a:r>
            </a:p>
          </p:txBody>
        </p: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71406F4E-ADF2-4236-8ED3-462892DE2AC3}"/>
                </a:ext>
              </a:extLst>
            </p:cNvPr>
            <p:cNvSpPr txBox="1"/>
            <p:nvPr/>
          </p:nvSpPr>
          <p:spPr>
            <a:xfrm>
              <a:off x="5296504" y="1751650"/>
              <a:ext cx="1049010" cy="3081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50" b="1" dirty="0">
                  <a:solidFill>
                    <a:schemeClr val="accent2"/>
                  </a:solidFill>
                </a:rPr>
                <a:t>02-20</a:t>
              </a:r>
            </a:p>
          </p:txBody>
        </p: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4254BBB2-7864-44BA-89AD-64FFAABDD740}"/>
                </a:ext>
              </a:extLst>
            </p:cNvPr>
            <p:cNvSpPr txBox="1"/>
            <p:nvPr/>
          </p:nvSpPr>
          <p:spPr>
            <a:xfrm>
              <a:off x="6136776" y="1750037"/>
              <a:ext cx="1049010" cy="3081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50" b="1" dirty="0">
                  <a:solidFill>
                    <a:schemeClr val="accent2"/>
                  </a:solidFill>
                </a:rPr>
                <a:t>02-21</a:t>
              </a:r>
            </a:p>
          </p:txBody>
        </p:sp>
        <p:cxnSp>
          <p:nvCxnSpPr>
            <p:cNvPr id="167" name="Straight Connector 97">
              <a:extLst>
                <a:ext uri="{FF2B5EF4-FFF2-40B4-BE49-F238E27FC236}">
                  <a16:creationId xmlns:a16="http://schemas.microsoft.com/office/drawing/2014/main" id="{BD5653E4-C8A9-410C-9E2C-6C4CFC88AB43}"/>
                </a:ext>
              </a:extLst>
            </p:cNvPr>
            <p:cNvCxnSpPr/>
            <p:nvPr/>
          </p:nvCxnSpPr>
          <p:spPr>
            <a:xfrm>
              <a:off x="7871950" y="1833683"/>
              <a:ext cx="0" cy="3998878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C2F3F19D-DEAA-4BE5-B2B6-AF38E8687087}"/>
                </a:ext>
              </a:extLst>
            </p:cNvPr>
            <p:cNvSpPr txBox="1"/>
            <p:nvPr/>
          </p:nvSpPr>
          <p:spPr>
            <a:xfrm>
              <a:off x="6952539" y="1757335"/>
              <a:ext cx="1049010" cy="3081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50" b="1" dirty="0">
                  <a:solidFill>
                    <a:schemeClr val="accent2"/>
                  </a:solidFill>
                </a:rPr>
                <a:t>02-24</a:t>
              </a:r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61B3EFE1-3856-43E9-A04A-ED37D683BDCB}"/>
                </a:ext>
              </a:extLst>
            </p:cNvPr>
            <p:cNvSpPr txBox="1"/>
            <p:nvPr/>
          </p:nvSpPr>
          <p:spPr>
            <a:xfrm>
              <a:off x="499937" y="2282279"/>
              <a:ext cx="9133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>
                  <a:solidFill>
                    <a:schemeClr val="bg1"/>
                  </a:solidFill>
                </a:rPr>
                <a:t>자료조사</a:t>
              </a:r>
              <a:endParaRPr lang="en-US"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1DB5629C-3351-44E5-A855-A75031CE821D}"/>
                </a:ext>
              </a:extLst>
            </p:cNvPr>
            <p:cNvSpPr txBox="1"/>
            <p:nvPr/>
          </p:nvSpPr>
          <p:spPr>
            <a:xfrm>
              <a:off x="499937" y="2999845"/>
              <a:ext cx="9133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chemeClr val="bg1"/>
                  </a:solidFill>
                </a:rPr>
                <a:t>DB</a:t>
              </a:r>
              <a:r>
                <a:rPr lang="ko-KR" altLang="en-US" sz="1200" b="1" dirty="0">
                  <a:solidFill>
                    <a:schemeClr val="bg1"/>
                  </a:solidFill>
                </a:rPr>
                <a:t> 설계</a:t>
              </a:r>
              <a:endParaRPr lang="en-US"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A68CA22C-8D91-4358-B6A6-EDC0191A1E14}"/>
                </a:ext>
              </a:extLst>
            </p:cNvPr>
            <p:cNvSpPr txBox="1"/>
            <p:nvPr/>
          </p:nvSpPr>
          <p:spPr>
            <a:xfrm>
              <a:off x="499937" y="3703664"/>
              <a:ext cx="9133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>
                  <a:solidFill>
                    <a:schemeClr val="bg1"/>
                  </a:solidFill>
                </a:rPr>
                <a:t>기능 설계 </a:t>
              </a:r>
              <a:endParaRPr lang="en-US" sz="12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18" name="Rectangle 116">
            <a:extLst>
              <a:ext uri="{FF2B5EF4-FFF2-40B4-BE49-F238E27FC236}">
                <a16:creationId xmlns:a16="http://schemas.microsoft.com/office/drawing/2014/main" id="{525F97E8-3D38-4A60-9300-78FCE9D6D6C3}"/>
              </a:ext>
            </a:extLst>
          </p:cNvPr>
          <p:cNvSpPr/>
          <p:nvPr/>
        </p:nvSpPr>
        <p:spPr>
          <a:xfrm>
            <a:off x="6659208" y="4987741"/>
            <a:ext cx="1634777" cy="50390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117" name="Rectangle 114">
            <a:extLst>
              <a:ext uri="{FF2B5EF4-FFF2-40B4-BE49-F238E27FC236}">
                <a16:creationId xmlns:a16="http://schemas.microsoft.com/office/drawing/2014/main" id="{C09400BD-7002-4D8F-AA5C-ACC5316061BB}"/>
              </a:ext>
            </a:extLst>
          </p:cNvPr>
          <p:cNvSpPr/>
          <p:nvPr/>
        </p:nvSpPr>
        <p:spPr>
          <a:xfrm>
            <a:off x="3718184" y="4224157"/>
            <a:ext cx="2941023" cy="53186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115" name="Rectangle 112">
            <a:extLst>
              <a:ext uri="{FF2B5EF4-FFF2-40B4-BE49-F238E27FC236}">
                <a16:creationId xmlns:a16="http://schemas.microsoft.com/office/drawing/2014/main" id="{04B7E88E-36C8-442B-AE08-E08BCA5B9567}"/>
              </a:ext>
            </a:extLst>
          </p:cNvPr>
          <p:cNvSpPr/>
          <p:nvPr/>
        </p:nvSpPr>
        <p:spPr>
          <a:xfrm>
            <a:off x="1896237" y="2122920"/>
            <a:ext cx="1548371" cy="51845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173" name="Rectangle 116">
            <a:extLst>
              <a:ext uri="{FF2B5EF4-FFF2-40B4-BE49-F238E27FC236}">
                <a16:creationId xmlns:a16="http://schemas.microsoft.com/office/drawing/2014/main" id="{63A29A5A-E55E-4B24-8AA0-2B16370C9550}"/>
              </a:ext>
            </a:extLst>
          </p:cNvPr>
          <p:cNvSpPr/>
          <p:nvPr/>
        </p:nvSpPr>
        <p:spPr>
          <a:xfrm>
            <a:off x="3038888" y="2820090"/>
            <a:ext cx="1990534" cy="54126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174" name="Rectangle 113">
            <a:extLst>
              <a:ext uri="{FF2B5EF4-FFF2-40B4-BE49-F238E27FC236}">
                <a16:creationId xmlns:a16="http://schemas.microsoft.com/office/drawing/2014/main" id="{0B01AD0F-D5D0-4044-8F20-FF3F2EA11BD6}"/>
              </a:ext>
            </a:extLst>
          </p:cNvPr>
          <p:cNvSpPr/>
          <p:nvPr/>
        </p:nvSpPr>
        <p:spPr>
          <a:xfrm>
            <a:off x="5188697" y="3520567"/>
            <a:ext cx="2953168" cy="5298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1419ADC-62AA-4245-9B6C-42A0AAD12F0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8651" y="125917"/>
            <a:ext cx="1365192" cy="1482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548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8" grpId="0" animBg="1"/>
      <p:bldP spid="117" grpId="0" animBg="1"/>
      <p:bldP spid="115" grpId="0" animBg="1"/>
      <p:bldP spid="173" grpId="0" animBg="1"/>
      <p:bldP spid="17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4F2F0640-13E5-4378-A2D2-B3C1846F3327}"/>
              </a:ext>
            </a:extLst>
          </p:cNvPr>
          <p:cNvGrpSpPr/>
          <p:nvPr/>
        </p:nvGrpSpPr>
        <p:grpSpPr>
          <a:xfrm>
            <a:off x="273853" y="124679"/>
            <a:ext cx="3029623" cy="1163739"/>
            <a:chOff x="273853" y="124679"/>
            <a:chExt cx="3029623" cy="1163739"/>
          </a:xfrm>
        </p:grpSpPr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C756ED5F-1BE7-4DE6-850C-A9FE90937F02}"/>
                </a:ext>
              </a:extLst>
            </p:cNvPr>
            <p:cNvSpPr txBox="1"/>
            <p:nvPr/>
          </p:nvSpPr>
          <p:spPr>
            <a:xfrm>
              <a:off x="273853" y="642087"/>
              <a:ext cx="226215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3600" dirty="0">
                  <a:solidFill>
                    <a:schemeClr val="bg1"/>
                  </a:solidFill>
                  <a:latin typeface="D2Coding" panose="020B0609020101020101" pitchFamily="49" charset="-127"/>
                  <a:ea typeface="D2Coding" panose="020B0609020101020101" pitchFamily="49" charset="-127"/>
                </a:rPr>
                <a:t>개발 과정</a:t>
              </a:r>
              <a:endParaRPr lang="en-US" sz="36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endParaRPr>
            </a:p>
          </p:txBody>
        </p:sp>
        <p:grpSp>
          <p:nvGrpSpPr>
            <p:cNvPr id="89" name="그룹 88">
              <a:extLst>
                <a:ext uri="{FF2B5EF4-FFF2-40B4-BE49-F238E27FC236}">
                  <a16:creationId xmlns:a16="http://schemas.microsoft.com/office/drawing/2014/main" id="{EA55E5B5-3F25-4908-A134-5BF19BA0F457}"/>
                </a:ext>
              </a:extLst>
            </p:cNvPr>
            <p:cNvGrpSpPr/>
            <p:nvPr/>
          </p:nvGrpSpPr>
          <p:grpSpPr>
            <a:xfrm>
              <a:off x="410394" y="124679"/>
              <a:ext cx="2893082" cy="576388"/>
              <a:chOff x="3894839" y="5534512"/>
              <a:chExt cx="3675533" cy="1137825"/>
            </a:xfrm>
          </p:grpSpPr>
          <p:pic>
            <p:nvPicPr>
              <p:cNvPr id="90" name="그림 89">
                <a:extLst>
                  <a:ext uri="{FF2B5EF4-FFF2-40B4-BE49-F238E27FC236}">
                    <a16:creationId xmlns:a16="http://schemas.microsoft.com/office/drawing/2014/main" id="{514A4245-F2AA-41ED-8B10-3CF40645FA5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4839" y="5534512"/>
                <a:ext cx="746795" cy="1137825"/>
              </a:xfrm>
              <a:prstGeom prst="rect">
                <a:avLst/>
              </a:prstGeom>
            </p:spPr>
          </p:pic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D1007960-4363-4D24-807A-2E4E15F12BF2}"/>
                  </a:ext>
                </a:extLst>
              </p:cNvPr>
              <p:cNvSpPr txBox="1"/>
              <p:nvPr/>
            </p:nvSpPr>
            <p:spPr>
              <a:xfrm>
                <a:off x="4644572" y="5742562"/>
                <a:ext cx="2925800" cy="7290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>
                    <a:solidFill>
                      <a:schemeClr val="bg1"/>
                    </a:solidFill>
                    <a:latin typeface="D2Coding" pitchFamily="49" charset="-127"/>
                    <a:ea typeface="D2Coding" pitchFamily="49" charset="-127"/>
                  </a:rPr>
                  <a:t>내 자격증을 부탁해</a:t>
                </a:r>
                <a:endParaRPr lang="en-US" altLang="ko-KR" dirty="0">
                  <a:solidFill>
                    <a:schemeClr val="bg1"/>
                  </a:solidFill>
                  <a:latin typeface="D2Coding" pitchFamily="49" charset="-127"/>
                  <a:ea typeface="D2Coding" pitchFamily="49" charset="-127"/>
                </a:endParaRPr>
              </a:p>
            </p:txBody>
          </p:sp>
        </p:grpSp>
      </p:grpSp>
      <p:sp>
        <p:nvSpPr>
          <p:cNvPr id="92" name="TextBox 91">
            <a:extLst>
              <a:ext uri="{FF2B5EF4-FFF2-40B4-BE49-F238E27FC236}">
                <a16:creationId xmlns:a16="http://schemas.microsoft.com/office/drawing/2014/main" id="{FB5E5C3B-BC4B-4BFC-A38D-9F0135E433DB}"/>
              </a:ext>
            </a:extLst>
          </p:cNvPr>
          <p:cNvSpPr txBox="1"/>
          <p:nvPr/>
        </p:nvSpPr>
        <p:spPr>
          <a:xfrm>
            <a:off x="740281" y="1309520"/>
            <a:ext cx="13700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DB</a:t>
            </a:r>
            <a:r>
              <a:rPr lang="ko-KR" altLang="en-US" sz="2400" b="1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설계</a:t>
            </a:r>
            <a:endParaRPr lang="en-US" sz="2400" b="1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93" name="Freeform 30">
            <a:extLst>
              <a:ext uri="{FF2B5EF4-FFF2-40B4-BE49-F238E27FC236}">
                <a16:creationId xmlns:a16="http://schemas.microsoft.com/office/drawing/2014/main" id="{83889F30-23E4-4822-83C6-CB7AB02B054D}"/>
              </a:ext>
            </a:extLst>
          </p:cNvPr>
          <p:cNvSpPr>
            <a:spLocks noEditPoints="1"/>
          </p:cNvSpPr>
          <p:nvPr/>
        </p:nvSpPr>
        <p:spPr bwMode="auto">
          <a:xfrm>
            <a:off x="404694" y="1384984"/>
            <a:ext cx="373097" cy="373097"/>
          </a:xfrm>
          <a:custGeom>
            <a:avLst/>
            <a:gdLst>
              <a:gd name="T0" fmla="*/ 263 w 308"/>
              <a:gd name="T1" fmla="*/ 116 h 308"/>
              <a:gd name="T2" fmla="*/ 275 w 308"/>
              <a:gd name="T3" fmla="*/ 79 h 308"/>
              <a:gd name="T4" fmla="*/ 254 w 308"/>
              <a:gd name="T5" fmla="*/ 36 h 308"/>
              <a:gd name="T6" fmla="*/ 229 w 308"/>
              <a:gd name="T7" fmla="*/ 33 h 308"/>
              <a:gd name="T8" fmla="*/ 192 w 308"/>
              <a:gd name="T9" fmla="*/ 45 h 308"/>
              <a:gd name="T10" fmla="*/ 167 w 308"/>
              <a:gd name="T11" fmla="*/ 0 h 308"/>
              <a:gd name="T12" fmla="*/ 122 w 308"/>
              <a:gd name="T13" fmla="*/ 15 h 308"/>
              <a:gd name="T14" fmla="*/ 104 w 308"/>
              <a:gd name="T15" fmla="*/ 50 h 308"/>
              <a:gd name="T16" fmla="*/ 68 w 308"/>
              <a:gd name="T17" fmla="*/ 30 h 308"/>
              <a:gd name="T18" fmla="*/ 36 w 308"/>
              <a:gd name="T19" fmla="*/ 54 h 308"/>
              <a:gd name="T20" fmla="*/ 50 w 308"/>
              <a:gd name="T21" fmla="*/ 104 h 308"/>
              <a:gd name="T22" fmla="*/ 15 w 308"/>
              <a:gd name="T23" fmla="*/ 122 h 308"/>
              <a:gd name="T24" fmla="*/ 0 w 308"/>
              <a:gd name="T25" fmla="*/ 167 h 308"/>
              <a:gd name="T26" fmla="*/ 45 w 308"/>
              <a:gd name="T27" fmla="*/ 192 h 308"/>
              <a:gd name="T28" fmla="*/ 33 w 308"/>
              <a:gd name="T29" fmla="*/ 229 h 308"/>
              <a:gd name="T30" fmla="*/ 54 w 308"/>
              <a:gd name="T31" fmla="*/ 272 h 308"/>
              <a:gd name="T32" fmla="*/ 79 w 308"/>
              <a:gd name="T33" fmla="*/ 275 h 308"/>
              <a:gd name="T34" fmla="*/ 116 w 308"/>
              <a:gd name="T35" fmla="*/ 263 h 308"/>
              <a:gd name="T36" fmla="*/ 141 w 308"/>
              <a:gd name="T37" fmla="*/ 308 h 308"/>
              <a:gd name="T38" fmla="*/ 186 w 308"/>
              <a:gd name="T39" fmla="*/ 293 h 308"/>
              <a:gd name="T40" fmla="*/ 204 w 308"/>
              <a:gd name="T41" fmla="*/ 258 h 308"/>
              <a:gd name="T42" fmla="*/ 240 w 308"/>
              <a:gd name="T43" fmla="*/ 278 h 308"/>
              <a:gd name="T44" fmla="*/ 272 w 308"/>
              <a:gd name="T45" fmla="*/ 254 h 308"/>
              <a:gd name="T46" fmla="*/ 258 w 308"/>
              <a:gd name="T47" fmla="*/ 204 h 308"/>
              <a:gd name="T48" fmla="*/ 293 w 308"/>
              <a:gd name="T49" fmla="*/ 186 h 308"/>
              <a:gd name="T50" fmla="*/ 308 w 308"/>
              <a:gd name="T51" fmla="*/ 141 h 308"/>
              <a:gd name="T52" fmla="*/ 259 w 308"/>
              <a:gd name="T53" fmla="*/ 173 h 308"/>
              <a:gd name="T54" fmla="*/ 241 w 308"/>
              <a:gd name="T55" fmla="*/ 196 h 308"/>
              <a:gd name="T56" fmla="*/ 259 w 308"/>
              <a:gd name="T57" fmla="*/ 240 h 308"/>
              <a:gd name="T58" fmla="*/ 215 w 308"/>
              <a:gd name="T59" fmla="*/ 242 h 308"/>
              <a:gd name="T60" fmla="*/ 196 w 308"/>
              <a:gd name="T61" fmla="*/ 241 h 308"/>
              <a:gd name="T62" fmla="*/ 173 w 308"/>
              <a:gd name="T63" fmla="*/ 259 h 308"/>
              <a:gd name="T64" fmla="*/ 141 w 308"/>
              <a:gd name="T65" fmla="*/ 289 h 308"/>
              <a:gd name="T66" fmla="*/ 122 w 308"/>
              <a:gd name="T67" fmla="*/ 245 h 308"/>
              <a:gd name="T68" fmla="*/ 104 w 308"/>
              <a:gd name="T69" fmla="*/ 239 h 308"/>
              <a:gd name="T70" fmla="*/ 68 w 308"/>
              <a:gd name="T71" fmla="*/ 259 h 308"/>
              <a:gd name="T72" fmla="*/ 66 w 308"/>
              <a:gd name="T73" fmla="*/ 215 h 308"/>
              <a:gd name="T74" fmla="*/ 63 w 308"/>
              <a:gd name="T75" fmla="*/ 186 h 308"/>
              <a:gd name="T76" fmla="*/ 19 w 308"/>
              <a:gd name="T77" fmla="*/ 167 h 308"/>
              <a:gd name="T78" fmla="*/ 49 w 308"/>
              <a:gd name="T79" fmla="*/ 135 h 308"/>
              <a:gd name="T80" fmla="*/ 67 w 308"/>
              <a:gd name="T81" fmla="*/ 112 h 308"/>
              <a:gd name="T82" fmla="*/ 49 w 308"/>
              <a:gd name="T83" fmla="*/ 68 h 308"/>
              <a:gd name="T84" fmla="*/ 93 w 308"/>
              <a:gd name="T85" fmla="*/ 66 h 308"/>
              <a:gd name="T86" fmla="*/ 112 w 308"/>
              <a:gd name="T87" fmla="*/ 67 h 308"/>
              <a:gd name="T88" fmla="*/ 135 w 308"/>
              <a:gd name="T89" fmla="*/ 49 h 308"/>
              <a:gd name="T90" fmla="*/ 167 w 308"/>
              <a:gd name="T91" fmla="*/ 19 h 308"/>
              <a:gd name="T92" fmla="*/ 186 w 308"/>
              <a:gd name="T93" fmla="*/ 63 h 308"/>
              <a:gd name="T94" fmla="*/ 204 w 308"/>
              <a:gd name="T95" fmla="*/ 69 h 308"/>
              <a:gd name="T96" fmla="*/ 240 w 308"/>
              <a:gd name="T97" fmla="*/ 49 h 308"/>
              <a:gd name="T98" fmla="*/ 242 w 308"/>
              <a:gd name="T99" fmla="*/ 93 h 308"/>
              <a:gd name="T100" fmla="*/ 245 w 308"/>
              <a:gd name="T101" fmla="*/ 122 h 308"/>
              <a:gd name="T102" fmla="*/ 289 w 308"/>
              <a:gd name="T103" fmla="*/ 141 h 308"/>
              <a:gd name="T104" fmla="*/ 259 w 308"/>
              <a:gd name="T105" fmla="*/ 173 h 3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308" h="308">
                <a:moveTo>
                  <a:pt x="293" y="122"/>
                </a:moveTo>
                <a:cubicBezTo>
                  <a:pt x="263" y="116"/>
                  <a:pt x="263" y="116"/>
                  <a:pt x="263" y="116"/>
                </a:cubicBezTo>
                <a:cubicBezTo>
                  <a:pt x="262" y="112"/>
                  <a:pt x="260" y="108"/>
                  <a:pt x="258" y="104"/>
                </a:cubicBezTo>
                <a:cubicBezTo>
                  <a:pt x="275" y="79"/>
                  <a:pt x="275" y="79"/>
                  <a:pt x="275" y="79"/>
                </a:cubicBezTo>
                <a:cubicBezTo>
                  <a:pt x="280" y="71"/>
                  <a:pt x="279" y="61"/>
                  <a:pt x="272" y="54"/>
                </a:cubicBezTo>
                <a:cubicBezTo>
                  <a:pt x="254" y="36"/>
                  <a:pt x="254" y="36"/>
                  <a:pt x="254" y="36"/>
                </a:cubicBezTo>
                <a:cubicBezTo>
                  <a:pt x="250" y="32"/>
                  <a:pt x="245" y="30"/>
                  <a:pt x="240" y="30"/>
                </a:cubicBezTo>
                <a:cubicBezTo>
                  <a:pt x="236" y="30"/>
                  <a:pt x="233" y="31"/>
                  <a:pt x="229" y="33"/>
                </a:cubicBezTo>
                <a:cubicBezTo>
                  <a:pt x="204" y="50"/>
                  <a:pt x="204" y="50"/>
                  <a:pt x="204" y="50"/>
                </a:cubicBezTo>
                <a:cubicBezTo>
                  <a:pt x="200" y="48"/>
                  <a:pt x="196" y="46"/>
                  <a:pt x="192" y="45"/>
                </a:cubicBezTo>
                <a:cubicBezTo>
                  <a:pt x="186" y="15"/>
                  <a:pt x="186" y="15"/>
                  <a:pt x="186" y="15"/>
                </a:cubicBezTo>
                <a:cubicBezTo>
                  <a:pt x="184" y="6"/>
                  <a:pt x="176" y="0"/>
                  <a:pt x="167" y="0"/>
                </a:cubicBezTo>
                <a:cubicBezTo>
                  <a:pt x="141" y="0"/>
                  <a:pt x="141" y="0"/>
                  <a:pt x="141" y="0"/>
                </a:cubicBezTo>
                <a:cubicBezTo>
                  <a:pt x="132" y="0"/>
                  <a:pt x="124" y="6"/>
                  <a:pt x="122" y="15"/>
                </a:cubicBezTo>
                <a:cubicBezTo>
                  <a:pt x="116" y="45"/>
                  <a:pt x="116" y="45"/>
                  <a:pt x="116" y="45"/>
                </a:cubicBezTo>
                <a:cubicBezTo>
                  <a:pt x="112" y="46"/>
                  <a:pt x="108" y="48"/>
                  <a:pt x="104" y="50"/>
                </a:cubicBezTo>
                <a:cubicBezTo>
                  <a:pt x="79" y="33"/>
                  <a:pt x="79" y="33"/>
                  <a:pt x="79" y="33"/>
                </a:cubicBezTo>
                <a:cubicBezTo>
                  <a:pt x="75" y="31"/>
                  <a:pt x="72" y="30"/>
                  <a:pt x="68" y="30"/>
                </a:cubicBezTo>
                <a:cubicBezTo>
                  <a:pt x="63" y="30"/>
                  <a:pt x="58" y="32"/>
                  <a:pt x="54" y="36"/>
                </a:cubicBezTo>
                <a:cubicBezTo>
                  <a:pt x="36" y="54"/>
                  <a:pt x="36" y="54"/>
                  <a:pt x="36" y="54"/>
                </a:cubicBezTo>
                <a:cubicBezTo>
                  <a:pt x="29" y="61"/>
                  <a:pt x="28" y="71"/>
                  <a:pt x="33" y="79"/>
                </a:cubicBezTo>
                <a:cubicBezTo>
                  <a:pt x="50" y="104"/>
                  <a:pt x="50" y="104"/>
                  <a:pt x="50" y="104"/>
                </a:cubicBezTo>
                <a:cubicBezTo>
                  <a:pt x="48" y="108"/>
                  <a:pt x="46" y="112"/>
                  <a:pt x="45" y="116"/>
                </a:cubicBezTo>
                <a:cubicBezTo>
                  <a:pt x="15" y="122"/>
                  <a:pt x="15" y="122"/>
                  <a:pt x="15" y="122"/>
                </a:cubicBezTo>
                <a:cubicBezTo>
                  <a:pt x="6" y="124"/>
                  <a:pt x="0" y="132"/>
                  <a:pt x="0" y="141"/>
                </a:cubicBezTo>
                <a:cubicBezTo>
                  <a:pt x="0" y="167"/>
                  <a:pt x="0" y="167"/>
                  <a:pt x="0" y="167"/>
                </a:cubicBezTo>
                <a:cubicBezTo>
                  <a:pt x="0" y="176"/>
                  <a:pt x="6" y="184"/>
                  <a:pt x="15" y="186"/>
                </a:cubicBezTo>
                <a:cubicBezTo>
                  <a:pt x="45" y="192"/>
                  <a:pt x="45" y="192"/>
                  <a:pt x="45" y="192"/>
                </a:cubicBezTo>
                <a:cubicBezTo>
                  <a:pt x="46" y="196"/>
                  <a:pt x="48" y="200"/>
                  <a:pt x="50" y="204"/>
                </a:cubicBezTo>
                <a:cubicBezTo>
                  <a:pt x="33" y="229"/>
                  <a:pt x="33" y="229"/>
                  <a:pt x="33" y="229"/>
                </a:cubicBezTo>
                <a:cubicBezTo>
                  <a:pt x="28" y="237"/>
                  <a:pt x="29" y="247"/>
                  <a:pt x="36" y="254"/>
                </a:cubicBezTo>
                <a:cubicBezTo>
                  <a:pt x="54" y="272"/>
                  <a:pt x="54" y="272"/>
                  <a:pt x="54" y="272"/>
                </a:cubicBezTo>
                <a:cubicBezTo>
                  <a:pt x="58" y="276"/>
                  <a:pt x="63" y="278"/>
                  <a:pt x="68" y="278"/>
                </a:cubicBezTo>
                <a:cubicBezTo>
                  <a:pt x="72" y="278"/>
                  <a:pt x="75" y="277"/>
                  <a:pt x="79" y="275"/>
                </a:cubicBezTo>
                <a:cubicBezTo>
                  <a:pt x="104" y="258"/>
                  <a:pt x="104" y="258"/>
                  <a:pt x="104" y="258"/>
                </a:cubicBezTo>
                <a:cubicBezTo>
                  <a:pt x="108" y="260"/>
                  <a:pt x="112" y="262"/>
                  <a:pt x="116" y="263"/>
                </a:cubicBezTo>
                <a:cubicBezTo>
                  <a:pt x="122" y="293"/>
                  <a:pt x="122" y="293"/>
                  <a:pt x="122" y="293"/>
                </a:cubicBezTo>
                <a:cubicBezTo>
                  <a:pt x="124" y="302"/>
                  <a:pt x="132" y="308"/>
                  <a:pt x="141" y="308"/>
                </a:cubicBezTo>
                <a:cubicBezTo>
                  <a:pt x="167" y="308"/>
                  <a:pt x="167" y="308"/>
                  <a:pt x="167" y="308"/>
                </a:cubicBezTo>
                <a:cubicBezTo>
                  <a:pt x="176" y="308"/>
                  <a:pt x="184" y="302"/>
                  <a:pt x="186" y="293"/>
                </a:cubicBezTo>
                <a:cubicBezTo>
                  <a:pt x="192" y="263"/>
                  <a:pt x="192" y="263"/>
                  <a:pt x="192" y="263"/>
                </a:cubicBezTo>
                <a:cubicBezTo>
                  <a:pt x="196" y="262"/>
                  <a:pt x="200" y="260"/>
                  <a:pt x="204" y="258"/>
                </a:cubicBezTo>
                <a:cubicBezTo>
                  <a:pt x="229" y="275"/>
                  <a:pt x="229" y="275"/>
                  <a:pt x="229" y="275"/>
                </a:cubicBezTo>
                <a:cubicBezTo>
                  <a:pt x="233" y="277"/>
                  <a:pt x="236" y="278"/>
                  <a:pt x="240" y="278"/>
                </a:cubicBezTo>
                <a:cubicBezTo>
                  <a:pt x="245" y="278"/>
                  <a:pt x="250" y="276"/>
                  <a:pt x="254" y="272"/>
                </a:cubicBezTo>
                <a:cubicBezTo>
                  <a:pt x="272" y="254"/>
                  <a:pt x="272" y="254"/>
                  <a:pt x="272" y="254"/>
                </a:cubicBezTo>
                <a:cubicBezTo>
                  <a:pt x="279" y="247"/>
                  <a:pt x="280" y="237"/>
                  <a:pt x="275" y="229"/>
                </a:cubicBezTo>
                <a:cubicBezTo>
                  <a:pt x="258" y="204"/>
                  <a:pt x="258" y="204"/>
                  <a:pt x="258" y="204"/>
                </a:cubicBezTo>
                <a:cubicBezTo>
                  <a:pt x="260" y="200"/>
                  <a:pt x="262" y="196"/>
                  <a:pt x="263" y="192"/>
                </a:cubicBezTo>
                <a:cubicBezTo>
                  <a:pt x="293" y="186"/>
                  <a:pt x="293" y="186"/>
                  <a:pt x="293" y="186"/>
                </a:cubicBezTo>
                <a:cubicBezTo>
                  <a:pt x="302" y="184"/>
                  <a:pt x="308" y="176"/>
                  <a:pt x="308" y="167"/>
                </a:cubicBezTo>
                <a:cubicBezTo>
                  <a:pt x="308" y="141"/>
                  <a:pt x="308" y="141"/>
                  <a:pt x="308" y="141"/>
                </a:cubicBezTo>
                <a:cubicBezTo>
                  <a:pt x="308" y="132"/>
                  <a:pt x="302" y="124"/>
                  <a:pt x="293" y="122"/>
                </a:cubicBezTo>
                <a:close/>
                <a:moveTo>
                  <a:pt x="259" y="173"/>
                </a:moveTo>
                <a:cubicBezTo>
                  <a:pt x="253" y="174"/>
                  <a:pt x="247" y="179"/>
                  <a:pt x="245" y="186"/>
                </a:cubicBezTo>
                <a:cubicBezTo>
                  <a:pt x="244" y="189"/>
                  <a:pt x="242" y="193"/>
                  <a:pt x="241" y="196"/>
                </a:cubicBezTo>
                <a:cubicBezTo>
                  <a:pt x="238" y="202"/>
                  <a:pt x="238" y="209"/>
                  <a:pt x="242" y="215"/>
                </a:cubicBezTo>
                <a:cubicBezTo>
                  <a:pt x="259" y="240"/>
                  <a:pt x="259" y="240"/>
                  <a:pt x="259" y="240"/>
                </a:cubicBezTo>
                <a:cubicBezTo>
                  <a:pt x="240" y="259"/>
                  <a:pt x="240" y="259"/>
                  <a:pt x="240" y="259"/>
                </a:cubicBezTo>
                <a:cubicBezTo>
                  <a:pt x="215" y="242"/>
                  <a:pt x="215" y="242"/>
                  <a:pt x="215" y="242"/>
                </a:cubicBezTo>
                <a:cubicBezTo>
                  <a:pt x="212" y="240"/>
                  <a:pt x="208" y="239"/>
                  <a:pt x="204" y="239"/>
                </a:cubicBezTo>
                <a:cubicBezTo>
                  <a:pt x="201" y="239"/>
                  <a:pt x="199" y="239"/>
                  <a:pt x="196" y="241"/>
                </a:cubicBezTo>
                <a:cubicBezTo>
                  <a:pt x="193" y="242"/>
                  <a:pt x="189" y="244"/>
                  <a:pt x="186" y="245"/>
                </a:cubicBezTo>
                <a:cubicBezTo>
                  <a:pt x="179" y="247"/>
                  <a:pt x="174" y="253"/>
                  <a:pt x="173" y="259"/>
                </a:cubicBezTo>
                <a:cubicBezTo>
                  <a:pt x="167" y="289"/>
                  <a:pt x="167" y="289"/>
                  <a:pt x="167" y="289"/>
                </a:cubicBezTo>
                <a:cubicBezTo>
                  <a:pt x="141" y="289"/>
                  <a:pt x="141" y="289"/>
                  <a:pt x="141" y="289"/>
                </a:cubicBezTo>
                <a:cubicBezTo>
                  <a:pt x="135" y="259"/>
                  <a:pt x="135" y="259"/>
                  <a:pt x="135" y="259"/>
                </a:cubicBezTo>
                <a:cubicBezTo>
                  <a:pt x="134" y="253"/>
                  <a:pt x="129" y="247"/>
                  <a:pt x="122" y="245"/>
                </a:cubicBezTo>
                <a:cubicBezTo>
                  <a:pt x="119" y="244"/>
                  <a:pt x="115" y="242"/>
                  <a:pt x="112" y="241"/>
                </a:cubicBezTo>
                <a:cubicBezTo>
                  <a:pt x="109" y="239"/>
                  <a:pt x="107" y="239"/>
                  <a:pt x="104" y="239"/>
                </a:cubicBezTo>
                <a:cubicBezTo>
                  <a:pt x="100" y="239"/>
                  <a:pt x="96" y="240"/>
                  <a:pt x="93" y="242"/>
                </a:cubicBezTo>
                <a:cubicBezTo>
                  <a:pt x="68" y="259"/>
                  <a:pt x="68" y="259"/>
                  <a:pt x="68" y="259"/>
                </a:cubicBezTo>
                <a:cubicBezTo>
                  <a:pt x="49" y="240"/>
                  <a:pt x="49" y="240"/>
                  <a:pt x="49" y="240"/>
                </a:cubicBezTo>
                <a:cubicBezTo>
                  <a:pt x="66" y="215"/>
                  <a:pt x="66" y="215"/>
                  <a:pt x="66" y="215"/>
                </a:cubicBezTo>
                <a:cubicBezTo>
                  <a:pt x="70" y="209"/>
                  <a:pt x="70" y="202"/>
                  <a:pt x="67" y="196"/>
                </a:cubicBezTo>
                <a:cubicBezTo>
                  <a:pt x="66" y="193"/>
                  <a:pt x="64" y="189"/>
                  <a:pt x="63" y="186"/>
                </a:cubicBezTo>
                <a:cubicBezTo>
                  <a:pt x="61" y="179"/>
                  <a:pt x="55" y="174"/>
                  <a:pt x="49" y="173"/>
                </a:cubicBezTo>
                <a:cubicBezTo>
                  <a:pt x="19" y="167"/>
                  <a:pt x="19" y="167"/>
                  <a:pt x="19" y="167"/>
                </a:cubicBezTo>
                <a:cubicBezTo>
                  <a:pt x="19" y="141"/>
                  <a:pt x="19" y="141"/>
                  <a:pt x="19" y="141"/>
                </a:cubicBezTo>
                <a:cubicBezTo>
                  <a:pt x="49" y="135"/>
                  <a:pt x="49" y="135"/>
                  <a:pt x="49" y="135"/>
                </a:cubicBezTo>
                <a:cubicBezTo>
                  <a:pt x="55" y="134"/>
                  <a:pt x="61" y="129"/>
                  <a:pt x="63" y="122"/>
                </a:cubicBezTo>
                <a:cubicBezTo>
                  <a:pt x="64" y="119"/>
                  <a:pt x="66" y="115"/>
                  <a:pt x="67" y="112"/>
                </a:cubicBezTo>
                <a:cubicBezTo>
                  <a:pt x="70" y="106"/>
                  <a:pt x="70" y="99"/>
                  <a:pt x="66" y="93"/>
                </a:cubicBezTo>
                <a:cubicBezTo>
                  <a:pt x="49" y="68"/>
                  <a:pt x="49" y="68"/>
                  <a:pt x="49" y="68"/>
                </a:cubicBezTo>
                <a:cubicBezTo>
                  <a:pt x="68" y="49"/>
                  <a:pt x="68" y="49"/>
                  <a:pt x="68" y="49"/>
                </a:cubicBezTo>
                <a:cubicBezTo>
                  <a:pt x="93" y="66"/>
                  <a:pt x="93" y="66"/>
                  <a:pt x="93" y="66"/>
                </a:cubicBezTo>
                <a:cubicBezTo>
                  <a:pt x="96" y="68"/>
                  <a:pt x="100" y="69"/>
                  <a:pt x="104" y="69"/>
                </a:cubicBezTo>
                <a:cubicBezTo>
                  <a:pt x="107" y="69"/>
                  <a:pt x="109" y="69"/>
                  <a:pt x="112" y="67"/>
                </a:cubicBezTo>
                <a:cubicBezTo>
                  <a:pt x="115" y="66"/>
                  <a:pt x="119" y="64"/>
                  <a:pt x="122" y="63"/>
                </a:cubicBezTo>
                <a:cubicBezTo>
                  <a:pt x="129" y="61"/>
                  <a:pt x="134" y="55"/>
                  <a:pt x="135" y="49"/>
                </a:cubicBezTo>
                <a:cubicBezTo>
                  <a:pt x="141" y="19"/>
                  <a:pt x="141" y="19"/>
                  <a:pt x="141" y="19"/>
                </a:cubicBezTo>
                <a:cubicBezTo>
                  <a:pt x="167" y="19"/>
                  <a:pt x="167" y="19"/>
                  <a:pt x="167" y="19"/>
                </a:cubicBezTo>
                <a:cubicBezTo>
                  <a:pt x="173" y="49"/>
                  <a:pt x="173" y="49"/>
                  <a:pt x="173" y="49"/>
                </a:cubicBezTo>
                <a:cubicBezTo>
                  <a:pt x="174" y="55"/>
                  <a:pt x="179" y="61"/>
                  <a:pt x="186" y="63"/>
                </a:cubicBezTo>
                <a:cubicBezTo>
                  <a:pt x="189" y="64"/>
                  <a:pt x="193" y="66"/>
                  <a:pt x="196" y="67"/>
                </a:cubicBezTo>
                <a:cubicBezTo>
                  <a:pt x="199" y="69"/>
                  <a:pt x="201" y="69"/>
                  <a:pt x="204" y="69"/>
                </a:cubicBezTo>
                <a:cubicBezTo>
                  <a:pt x="208" y="69"/>
                  <a:pt x="212" y="68"/>
                  <a:pt x="215" y="66"/>
                </a:cubicBezTo>
                <a:cubicBezTo>
                  <a:pt x="240" y="49"/>
                  <a:pt x="240" y="49"/>
                  <a:pt x="240" y="49"/>
                </a:cubicBezTo>
                <a:cubicBezTo>
                  <a:pt x="259" y="68"/>
                  <a:pt x="259" y="68"/>
                  <a:pt x="259" y="68"/>
                </a:cubicBezTo>
                <a:cubicBezTo>
                  <a:pt x="242" y="93"/>
                  <a:pt x="242" y="93"/>
                  <a:pt x="242" y="93"/>
                </a:cubicBezTo>
                <a:cubicBezTo>
                  <a:pt x="238" y="99"/>
                  <a:pt x="238" y="106"/>
                  <a:pt x="241" y="112"/>
                </a:cubicBezTo>
                <a:cubicBezTo>
                  <a:pt x="242" y="115"/>
                  <a:pt x="244" y="119"/>
                  <a:pt x="245" y="122"/>
                </a:cubicBezTo>
                <a:cubicBezTo>
                  <a:pt x="247" y="129"/>
                  <a:pt x="253" y="134"/>
                  <a:pt x="259" y="135"/>
                </a:cubicBezTo>
                <a:cubicBezTo>
                  <a:pt x="289" y="141"/>
                  <a:pt x="289" y="141"/>
                  <a:pt x="289" y="141"/>
                </a:cubicBezTo>
                <a:cubicBezTo>
                  <a:pt x="289" y="167"/>
                  <a:pt x="289" y="167"/>
                  <a:pt x="289" y="167"/>
                </a:cubicBezTo>
                <a:lnTo>
                  <a:pt x="259" y="17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350" dirty="0"/>
          </a:p>
        </p:txBody>
      </p:sp>
      <p:sp>
        <p:nvSpPr>
          <p:cNvPr id="352" name="TextBox 351">
            <a:extLst>
              <a:ext uri="{FF2B5EF4-FFF2-40B4-BE49-F238E27FC236}">
                <a16:creationId xmlns:a16="http://schemas.microsoft.com/office/drawing/2014/main" id="{F391FB47-9C23-4469-81AD-EED1114D6A36}"/>
              </a:ext>
            </a:extLst>
          </p:cNvPr>
          <p:cNvSpPr txBox="1"/>
          <p:nvPr/>
        </p:nvSpPr>
        <p:spPr>
          <a:xfrm>
            <a:off x="8471311" y="239402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210 러블리베이비 R" panose="02020603020101020101" pitchFamily="18" charset="-127"/>
                <a:ea typeface="210 러블리베이비 R" panose="02020603020101020101" pitchFamily="18" charset="-127"/>
              </a:rPr>
              <a:t>07</a:t>
            </a:r>
          </a:p>
        </p:txBody>
      </p:sp>
      <p:sp>
        <p:nvSpPr>
          <p:cNvPr id="353" name="다이아몬드 352">
            <a:extLst>
              <a:ext uri="{FF2B5EF4-FFF2-40B4-BE49-F238E27FC236}">
                <a16:creationId xmlns:a16="http://schemas.microsoft.com/office/drawing/2014/main" id="{E0ACE708-6E2B-411E-AA01-A5BE1A4BD3C8}"/>
              </a:ext>
            </a:extLst>
          </p:cNvPr>
          <p:cNvSpPr/>
          <p:nvPr/>
        </p:nvSpPr>
        <p:spPr>
          <a:xfrm>
            <a:off x="3575143" y="2808516"/>
            <a:ext cx="2006665" cy="1884213"/>
          </a:xfrm>
          <a:prstGeom prst="diamond">
            <a:avLst/>
          </a:prstGeom>
          <a:ln w="57150">
            <a:solidFill>
              <a:srgbClr val="E7F2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latin typeface="D2Coding" panose="020B0609020101020101" pitchFamily="49" charset="-127"/>
                <a:ea typeface="D2Coding" panose="020B0609020101020101" pitchFamily="49" charset="-127"/>
              </a:rPr>
              <a:t>MY SQL</a:t>
            </a:r>
            <a:endParaRPr lang="ko-KR" altLang="en-US" sz="4000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354" name="직사각형 353">
            <a:extLst>
              <a:ext uri="{FF2B5EF4-FFF2-40B4-BE49-F238E27FC236}">
                <a16:creationId xmlns:a16="http://schemas.microsoft.com/office/drawing/2014/main" id="{4DE1A86E-876F-46FD-B56E-D6C37098E6F5}"/>
              </a:ext>
            </a:extLst>
          </p:cNvPr>
          <p:cNvSpPr/>
          <p:nvPr/>
        </p:nvSpPr>
        <p:spPr>
          <a:xfrm>
            <a:off x="2270316" y="3368164"/>
            <a:ext cx="991329" cy="7737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err="1"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MemberInfo</a:t>
            </a:r>
            <a:endParaRPr lang="ko-KR" altLang="en-US" sz="1100" dirty="0">
              <a:solidFill>
                <a:schemeClr val="bg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cxnSp>
        <p:nvCxnSpPr>
          <p:cNvPr id="5" name="직선 연결선 4"/>
          <p:cNvCxnSpPr>
            <a:cxnSpLocks/>
            <a:endCxn id="354" idx="3"/>
          </p:cNvCxnSpPr>
          <p:nvPr/>
        </p:nvCxnSpPr>
        <p:spPr>
          <a:xfrm flipH="1" flipV="1">
            <a:off x="3261645" y="3755047"/>
            <a:ext cx="456648" cy="30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8" name="Freeform 379">
            <a:extLst>
              <a:ext uri="{FF2B5EF4-FFF2-40B4-BE49-F238E27FC236}">
                <a16:creationId xmlns:a16="http://schemas.microsoft.com/office/drawing/2014/main" id="{1EAA727B-3B28-4168-A554-1B3B010B4B5B}"/>
              </a:ext>
            </a:extLst>
          </p:cNvPr>
          <p:cNvSpPr/>
          <p:nvPr/>
        </p:nvSpPr>
        <p:spPr>
          <a:xfrm>
            <a:off x="579110" y="2080727"/>
            <a:ext cx="1296339" cy="300389"/>
          </a:xfrm>
          <a:custGeom>
            <a:avLst/>
            <a:gdLst/>
            <a:ahLst/>
            <a:cxnLst/>
            <a:rect l="0" t="0" r="0" b="0"/>
            <a:pathLst>
              <a:path w="988000" h="516800">
                <a:moveTo>
                  <a:pt x="76000" y="0"/>
                </a:moveTo>
                <a:lnTo>
                  <a:pt x="912000" y="0"/>
                </a:lnTo>
                <a:cubicBezTo>
                  <a:pt x="953975" y="0"/>
                  <a:pt x="988000" y="34025"/>
                  <a:pt x="988000" y="76000"/>
                </a:cubicBezTo>
                <a:lnTo>
                  <a:pt x="988000" y="440800"/>
                </a:lnTo>
                <a:cubicBezTo>
                  <a:pt x="988000" y="482775"/>
                  <a:pt x="953975" y="516800"/>
                  <a:pt x="912000" y="516800"/>
                </a:cubicBezTo>
                <a:lnTo>
                  <a:pt x="76000" y="516800"/>
                </a:lnTo>
                <a:cubicBezTo>
                  <a:pt x="34025" y="516800"/>
                  <a:pt x="0" y="482775"/>
                  <a:pt x="0" y="440800"/>
                </a:cubicBezTo>
                <a:lnTo>
                  <a:pt x="0" y="76000"/>
                </a:lnTo>
                <a:cubicBezTo>
                  <a:pt x="0" y="34025"/>
                  <a:pt x="34025" y="0"/>
                  <a:pt x="76000" y="0"/>
                </a:cubicBezTo>
                <a:close/>
              </a:path>
            </a:pathLst>
          </a:custGeom>
          <a:solidFill>
            <a:schemeClr val="accent5">
              <a:lumMod val="75000"/>
            </a:schemeClr>
          </a:solidFill>
          <a:ln w="7600" cap="flat">
            <a:noFill/>
            <a:bevel/>
          </a:ln>
          <a:effectLst/>
        </p:spPr>
        <p:txBody>
          <a:bodyPr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		       </a:t>
            </a:r>
            <a:r>
              <a:rPr lang="en-US" altLang="ko-KR" dirty="0" err="1">
                <a:solidFill>
                  <a:schemeClr val="bg1"/>
                </a:solidFill>
              </a:rPr>
              <a:t>userNo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59" name="Freeform 379">
            <a:extLst>
              <a:ext uri="{FF2B5EF4-FFF2-40B4-BE49-F238E27FC236}">
                <a16:creationId xmlns:a16="http://schemas.microsoft.com/office/drawing/2014/main" id="{1EAA727B-3B28-4168-A554-1B3B010B4B5B}"/>
              </a:ext>
            </a:extLst>
          </p:cNvPr>
          <p:cNvSpPr/>
          <p:nvPr/>
        </p:nvSpPr>
        <p:spPr>
          <a:xfrm>
            <a:off x="568774" y="4703183"/>
            <a:ext cx="1284209" cy="302066"/>
          </a:xfrm>
          <a:custGeom>
            <a:avLst/>
            <a:gdLst/>
            <a:ahLst/>
            <a:cxnLst/>
            <a:rect l="0" t="0" r="0" b="0"/>
            <a:pathLst>
              <a:path w="988000" h="516800">
                <a:moveTo>
                  <a:pt x="76000" y="0"/>
                </a:moveTo>
                <a:lnTo>
                  <a:pt x="912000" y="0"/>
                </a:lnTo>
                <a:cubicBezTo>
                  <a:pt x="953975" y="0"/>
                  <a:pt x="988000" y="34025"/>
                  <a:pt x="988000" y="76000"/>
                </a:cubicBezTo>
                <a:lnTo>
                  <a:pt x="988000" y="440800"/>
                </a:lnTo>
                <a:cubicBezTo>
                  <a:pt x="988000" y="482775"/>
                  <a:pt x="953975" y="516800"/>
                  <a:pt x="912000" y="516800"/>
                </a:cubicBezTo>
                <a:lnTo>
                  <a:pt x="76000" y="516800"/>
                </a:lnTo>
                <a:cubicBezTo>
                  <a:pt x="34025" y="516800"/>
                  <a:pt x="0" y="482775"/>
                  <a:pt x="0" y="440800"/>
                </a:cubicBezTo>
                <a:lnTo>
                  <a:pt x="0" y="76000"/>
                </a:lnTo>
                <a:cubicBezTo>
                  <a:pt x="0" y="34025"/>
                  <a:pt x="34025" y="0"/>
                  <a:pt x="76000" y="0"/>
                </a:cubicBezTo>
                <a:close/>
              </a:path>
            </a:pathLst>
          </a:custGeom>
          <a:solidFill>
            <a:schemeClr val="accent5">
              <a:lumMod val="75000"/>
            </a:schemeClr>
          </a:solidFill>
          <a:ln w="7600" cap="flat">
            <a:noFill/>
            <a:bevel/>
          </a:ln>
          <a:effectLst/>
        </p:spPr>
        <p:txBody>
          <a:bodyPr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                         </a:t>
            </a:r>
            <a:r>
              <a:rPr lang="en-US" altLang="ko-KR" dirty="0" err="1">
                <a:solidFill>
                  <a:schemeClr val="bg1"/>
                </a:solidFill>
              </a:rPr>
              <a:t>wrongCount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60" name="Freeform 379">
            <a:extLst>
              <a:ext uri="{FF2B5EF4-FFF2-40B4-BE49-F238E27FC236}">
                <a16:creationId xmlns:a16="http://schemas.microsoft.com/office/drawing/2014/main" id="{1EAA727B-3B28-4168-A554-1B3B010B4B5B}"/>
              </a:ext>
            </a:extLst>
          </p:cNvPr>
          <p:cNvSpPr/>
          <p:nvPr/>
        </p:nvSpPr>
        <p:spPr>
          <a:xfrm>
            <a:off x="579111" y="3086664"/>
            <a:ext cx="1273872" cy="297405"/>
          </a:xfrm>
          <a:custGeom>
            <a:avLst/>
            <a:gdLst/>
            <a:ahLst/>
            <a:cxnLst/>
            <a:rect l="0" t="0" r="0" b="0"/>
            <a:pathLst>
              <a:path w="988000" h="516800">
                <a:moveTo>
                  <a:pt x="76000" y="0"/>
                </a:moveTo>
                <a:lnTo>
                  <a:pt x="912000" y="0"/>
                </a:lnTo>
                <a:cubicBezTo>
                  <a:pt x="953975" y="0"/>
                  <a:pt x="988000" y="34025"/>
                  <a:pt x="988000" y="76000"/>
                </a:cubicBezTo>
                <a:lnTo>
                  <a:pt x="988000" y="440800"/>
                </a:lnTo>
                <a:cubicBezTo>
                  <a:pt x="988000" y="482775"/>
                  <a:pt x="953975" y="516800"/>
                  <a:pt x="912000" y="516800"/>
                </a:cubicBezTo>
                <a:lnTo>
                  <a:pt x="76000" y="516800"/>
                </a:lnTo>
                <a:cubicBezTo>
                  <a:pt x="34025" y="516800"/>
                  <a:pt x="0" y="482775"/>
                  <a:pt x="0" y="440800"/>
                </a:cubicBezTo>
                <a:lnTo>
                  <a:pt x="0" y="76000"/>
                </a:lnTo>
                <a:cubicBezTo>
                  <a:pt x="0" y="34025"/>
                  <a:pt x="34025" y="0"/>
                  <a:pt x="76000" y="0"/>
                </a:cubicBezTo>
                <a:close/>
              </a:path>
            </a:pathLst>
          </a:custGeom>
          <a:solidFill>
            <a:schemeClr val="accent5">
              <a:lumMod val="75000"/>
            </a:schemeClr>
          </a:solidFill>
          <a:ln w="7600" cap="flat">
            <a:noFill/>
            <a:bevel/>
          </a:ln>
          <a:effectLst/>
        </p:spPr>
        <p:txBody>
          <a:bodyPr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                        </a:t>
            </a:r>
            <a:r>
              <a:rPr lang="en-US" altLang="ko-KR" dirty="0" err="1">
                <a:solidFill>
                  <a:schemeClr val="bg1"/>
                </a:solidFill>
              </a:rPr>
              <a:t>userID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61" name="Freeform 379">
            <a:extLst>
              <a:ext uri="{FF2B5EF4-FFF2-40B4-BE49-F238E27FC236}">
                <a16:creationId xmlns:a16="http://schemas.microsoft.com/office/drawing/2014/main" id="{1EAA727B-3B28-4168-A554-1B3B010B4B5B}"/>
              </a:ext>
            </a:extLst>
          </p:cNvPr>
          <p:cNvSpPr/>
          <p:nvPr/>
        </p:nvSpPr>
        <p:spPr>
          <a:xfrm>
            <a:off x="591241" y="2570040"/>
            <a:ext cx="1284209" cy="316608"/>
          </a:xfrm>
          <a:custGeom>
            <a:avLst/>
            <a:gdLst/>
            <a:ahLst/>
            <a:cxnLst/>
            <a:rect l="0" t="0" r="0" b="0"/>
            <a:pathLst>
              <a:path w="988000" h="516800">
                <a:moveTo>
                  <a:pt x="76000" y="0"/>
                </a:moveTo>
                <a:lnTo>
                  <a:pt x="912000" y="0"/>
                </a:lnTo>
                <a:cubicBezTo>
                  <a:pt x="953975" y="0"/>
                  <a:pt x="988000" y="34025"/>
                  <a:pt x="988000" y="76000"/>
                </a:cubicBezTo>
                <a:lnTo>
                  <a:pt x="988000" y="440800"/>
                </a:lnTo>
                <a:cubicBezTo>
                  <a:pt x="988000" y="482775"/>
                  <a:pt x="953975" y="516800"/>
                  <a:pt x="912000" y="516800"/>
                </a:cubicBezTo>
                <a:lnTo>
                  <a:pt x="76000" y="516800"/>
                </a:lnTo>
                <a:cubicBezTo>
                  <a:pt x="34025" y="516800"/>
                  <a:pt x="0" y="482775"/>
                  <a:pt x="0" y="440800"/>
                </a:cubicBezTo>
                <a:lnTo>
                  <a:pt x="0" y="76000"/>
                </a:lnTo>
                <a:cubicBezTo>
                  <a:pt x="0" y="34025"/>
                  <a:pt x="34025" y="0"/>
                  <a:pt x="76000" y="0"/>
                </a:cubicBezTo>
                <a:close/>
              </a:path>
            </a:pathLst>
          </a:custGeom>
          <a:solidFill>
            <a:schemeClr val="accent5">
              <a:lumMod val="75000"/>
            </a:schemeClr>
          </a:solidFill>
          <a:ln w="7600" cap="flat">
            <a:noFill/>
            <a:bevel/>
          </a:ln>
          <a:effectLst/>
        </p:spPr>
        <p:txBody>
          <a:bodyPr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                        </a:t>
            </a:r>
            <a:r>
              <a:rPr lang="en-US" altLang="ko-KR" dirty="0" err="1">
                <a:solidFill>
                  <a:schemeClr val="bg1"/>
                </a:solidFill>
              </a:rPr>
              <a:t>userPW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62" name="Freeform 379">
            <a:extLst>
              <a:ext uri="{FF2B5EF4-FFF2-40B4-BE49-F238E27FC236}">
                <a16:creationId xmlns:a16="http://schemas.microsoft.com/office/drawing/2014/main" id="{1EAA727B-3B28-4168-A554-1B3B010B4B5B}"/>
              </a:ext>
            </a:extLst>
          </p:cNvPr>
          <p:cNvSpPr/>
          <p:nvPr/>
        </p:nvSpPr>
        <p:spPr>
          <a:xfrm>
            <a:off x="591241" y="5251989"/>
            <a:ext cx="1284211" cy="304441"/>
          </a:xfrm>
          <a:custGeom>
            <a:avLst/>
            <a:gdLst/>
            <a:ahLst/>
            <a:cxnLst/>
            <a:rect l="0" t="0" r="0" b="0"/>
            <a:pathLst>
              <a:path w="988000" h="516800">
                <a:moveTo>
                  <a:pt x="76000" y="0"/>
                </a:moveTo>
                <a:lnTo>
                  <a:pt x="912000" y="0"/>
                </a:lnTo>
                <a:cubicBezTo>
                  <a:pt x="953975" y="0"/>
                  <a:pt x="988000" y="34025"/>
                  <a:pt x="988000" y="76000"/>
                </a:cubicBezTo>
                <a:lnTo>
                  <a:pt x="988000" y="440800"/>
                </a:lnTo>
                <a:cubicBezTo>
                  <a:pt x="988000" y="482775"/>
                  <a:pt x="953975" y="516800"/>
                  <a:pt x="912000" y="516800"/>
                </a:cubicBezTo>
                <a:lnTo>
                  <a:pt x="76000" y="516800"/>
                </a:lnTo>
                <a:cubicBezTo>
                  <a:pt x="34025" y="516800"/>
                  <a:pt x="0" y="482775"/>
                  <a:pt x="0" y="440800"/>
                </a:cubicBezTo>
                <a:lnTo>
                  <a:pt x="0" y="76000"/>
                </a:lnTo>
                <a:cubicBezTo>
                  <a:pt x="0" y="34025"/>
                  <a:pt x="34025" y="0"/>
                  <a:pt x="76000" y="0"/>
                </a:cubicBezTo>
                <a:close/>
              </a:path>
            </a:pathLst>
          </a:custGeom>
          <a:solidFill>
            <a:schemeClr val="accent5">
              <a:lumMod val="75000"/>
            </a:schemeClr>
          </a:solidFill>
          <a:ln w="7600" cap="flat">
            <a:noFill/>
            <a:bevel/>
          </a:ln>
          <a:effectLst/>
        </p:spPr>
        <p:txBody>
          <a:bodyPr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                         </a:t>
            </a:r>
            <a:r>
              <a:rPr lang="en-US" altLang="ko-KR" dirty="0" err="1">
                <a:solidFill>
                  <a:schemeClr val="bg1"/>
                </a:solidFill>
              </a:rPr>
              <a:t>answerCount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63" name="Freeform 379">
            <a:extLst>
              <a:ext uri="{FF2B5EF4-FFF2-40B4-BE49-F238E27FC236}">
                <a16:creationId xmlns:a16="http://schemas.microsoft.com/office/drawing/2014/main" id="{1EAA727B-3B28-4168-A554-1B3B010B4B5B}"/>
              </a:ext>
            </a:extLst>
          </p:cNvPr>
          <p:cNvSpPr/>
          <p:nvPr/>
        </p:nvSpPr>
        <p:spPr>
          <a:xfrm>
            <a:off x="574174" y="5826923"/>
            <a:ext cx="1301277" cy="304441"/>
          </a:xfrm>
          <a:custGeom>
            <a:avLst/>
            <a:gdLst/>
            <a:ahLst/>
            <a:cxnLst/>
            <a:rect l="0" t="0" r="0" b="0"/>
            <a:pathLst>
              <a:path w="988000" h="516800">
                <a:moveTo>
                  <a:pt x="76000" y="0"/>
                </a:moveTo>
                <a:lnTo>
                  <a:pt x="912000" y="0"/>
                </a:lnTo>
                <a:cubicBezTo>
                  <a:pt x="953975" y="0"/>
                  <a:pt x="988000" y="34025"/>
                  <a:pt x="988000" y="76000"/>
                </a:cubicBezTo>
                <a:lnTo>
                  <a:pt x="988000" y="440800"/>
                </a:lnTo>
                <a:cubicBezTo>
                  <a:pt x="988000" y="482775"/>
                  <a:pt x="953975" y="516800"/>
                  <a:pt x="912000" y="516800"/>
                </a:cubicBezTo>
                <a:lnTo>
                  <a:pt x="76000" y="516800"/>
                </a:lnTo>
                <a:cubicBezTo>
                  <a:pt x="34025" y="516800"/>
                  <a:pt x="0" y="482775"/>
                  <a:pt x="0" y="440800"/>
                </a:cubicBezTo>
                <a:lnTo>
                  <a:pt x="0" y="76000"/>
                </a:lnTo>
                <a:cubicBezTo>
                  <a:pt x="0" y="34025"/>
                  <a:pt x="34025" y="0"/>
                  <a:pt x="76000" y="0"/>
                </a:cubicBezTo>
                <a:close/>
              </a:path>
            </a:pathLst>
          </a:custGeom>
          <a:solidFill>
            <a:schemeClr val="accent5">
              <a:lumMod val="75000"/>
            </a:schemeClr>
          </a:solidFill>
          <a:ln w="7600" cap="flat">
            <a:noFill/>
            <a:bevel/>
          </a:ln>
          <a:effectLst/>
        </p:spPr>
        <p:txBody>
          <a:bodyPr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                        </a:t>
            </a:r>
            <a:r>
              <a:rPr lang="en-US" altLang="ko-KR" dirty="0" err="1">
                <a:solidFill>
                  <a:schemeClr val="bg1"/>
                </a:solidFill>
              </a:rPr>
              <a:t>userName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64" name="Freeform 379">
            <a:extLst>
              <a:ext uri="{FF2B5EF4-FFF2-40B4-BE49-F238E27FC236}">
                <a16:creationId xmlns:a16="http://schemas.microsoft.com/office/drawing/2014/main" id="{1EAA727B-3B28-4168-A554-1B3B010B4B5B}"/>
              </a:ext>
            </a:extLst>
          </p:cNvPr>
          <p:cNvSpPr/>
          <p:nvPr/>
        </p:nvSpPr>
        <p:spPr>
          <a:xfrm>
            <a:off x="585324" y="3596352"/>
            <a:ext cx="1290127" cy="297405"/>
          </a:xfrm>
          <a:custGeom>
            <a:avLst/>
            <a:gdLst/>
            <a:ahLst/>
            <a:cxnLst/>
            <a:rect l="0" t="0" r="0" b="0"/>
            <a:pathLst>
              <a:path w="988000" h="516800">
                <a:moveTo>
                  <a:pt x="76000" y="0"/>
                </a:moveTo>
                <a:lnTo>
                  <a:pt x="912000" y="0"/>
                </a:lnTo>
                <a:cubicBezTo>
                  <a:pt x="953975" y="0"/>
                  <a:pt x="988000" y="34025"/>
                  <a:pt x="988000" y="76000"/>
                </a:cubicBezTo>
                <a:lnTo>
                  <a:pt x="988000" y="440800"/>
                </a:lnTo>
                <a:cubicBezTo>
                  <a:pt x="988000" y="482775"/>
                  <a:pt x="953975" y="516800"/>
                  <a:pt x="912000" y="516800"/>
                </a:cubicBezTo>
                <a:lnTo>
                  <a:pt x="76000" y="516800"/>
                </a:lnTo>
                <a:cubicBezTo>
                  <a:pt x="34025" y="516800"/>
                  <a:pt x="0" y="482775"/>
                  <a:pt x="0" y="440800"/>
                </a:cubicBezTo>
                <a:lnTo>
                  <a:pt x="0" y="76000"/>
                </a:lnTo>
                <a:cubicBezTo>
                  <a:pt x="0" y="34025"/>
                  <a:pt x="34025" y="0"/>
                  <a:pt x="76000" y="0"/>
                </a:cubicBezTo>
                <a:close/>
              </a:path>
            </a:pathLst>
          </a:custGeom>
          <a:solidFill>
            <a:schemeClr val="accent5">
              <a:lumMod val="75000"/>
            </a:schemeClr>
          </a:solidFill>
          <a:ln w="7600" cap="flat">
            <a:noFill/>
            <a:bevel/>
          </a:ln>
          <a:effectLst/>
        </p:spPr>
        <p:txBody>
          <a:bodyPr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                        </a:t>
            </a:r>
            <a:r>
              <a:rPr lang="en-US" altLang="ko-KR" dirty="0" err="1">
                <a:solidFill>
                  <a:schemeClr val="bg1"/>
                </a:solidFill>
              </a:rPr>
              <a:t>nickName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65" name="Freeform 379">
            <a:extLst>
              <a:ext uri="{FF2B5EF4-FFF2-40B4-BE49-F238E27FC236}">
                <a16:creationId xmlns:a16="http://schemas.microsoft.com/office/drawing/2014/main" id="{1EAA727B-3B28-4168-A554-1B3B010B4B5B}"/>
              </a:ext>
            </a:extLst>
          </p:cNvPr>
          <p:cNvSpPr/>
          <p:nvPr/>
        </p:nvSpPr>
        <p:spPr>
          <a:xfrm>
            <a:off x="579110" y="4140753"/>
            <a:ext cx="1296341" cy="302066"/>
          </a:xfrm>
          <a:custGeom>
            <a:avLst/>
            <a:gdLst/>
            <a:ahLst/>
            <a:cxnLst/>
            <a:rect l="0" t="0" r="0" b="0"/>
            <a:pathLst>
              <a:path w="988000" h="516800">
                <a:moveTo>
                  <a:pt x="76000" y="0"/>
                </a:moveTo>
                <a:lnTo>
                  <a:pt x="912000" y="0"/>
                </a:lnTo>
                <a:cubicBezTo>
                  <a:pt x="953975" y="0"/>
                  <a:pt x="988000" y="34025"/>
                  <a:pt x="988000" y="76000"/>
                </a:cubicBezTo>
                <a:lnTo>
                  <a:pt x="988000" y="440800"/>
                </a:lnTo>
                <a:cubicBezTo>
                  <a:pt x="988000" y="482775"/>
                  <a:pt x="953975" y="516800"/>
                  <a:pt x="912000" y="516800"/>
                </a:cubicBezTo>
                <a:lnTo>
                  <a:pt x="76000" y="516800"/>
                </a:lnTo>
                <a:cubicBezTo>
                  <a:pt x="34025" y="516800"/>
                  <a:pt x="0" y="482775"/>
                  <a:pt x="0" y="440800"/>
                </a:cubicBezTo>
                <a:lnTo>
                  <a:pt x="0" y="76000"/>
                </a:lnTo>
                <a:cubicBezTo>
                  <a:pt x="0" y="34025"/>
                  <a:pt x="34025" y="0"/>
                  <a:pt x="76000" y="0"/>
                </a:cubicBezTo>
                <a:close/>
              </a:path>
            </a:pathLst>
          </a:custGeom>
          <a:solidFill>
            <a:schemeClr val="accent5">
              <a:lumMod val="75000"/>
            </a:schemeClr>
          </a:solidFill>
          <a:ln w="7600" cap="flat">
            <a:noFill/>
            <a:bevel/>
          </a:ln>
          <a:effectLst/>
        </p:spPr>
        <p:txBody>
          <a:bodyPr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                        gender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D86676D0-2AEC-4750-A6B1-2D4B78407D59}"/>
              </a:ext>
            </a:extLst>
          </p:cNvPr>
          <p:cNvCxnSpPr>
            <a:cxnSpLocks/>
            <a:stCxn id="354" idx="1"/>
          </p:cNvCxnSpPr>
          <p:nvPr/>
        </p:nvCxnSpPr>
        <p:spPr>
          <a:xfrm flipH="1" flipV="1">
            <a:off x="1875450" y="2222023"/>
            <a:ext cx="394866" cy="15330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D46344A5-96E1-406E-BE0E-B166E9BC9B18}"/>
              </a:ext>
            </a:extLst>
          </p:cNvPr>
          <p:cNvCxnSpPr>
            <a:cxnSpLocks/>
            <a:stCxn id="354" idx="1"/>
          </p:cNvCxnSpPr>
          <p:nvPr/>
        </p:nvCxnSpPr>
        <p:spPr>
          <a:xfrm flipH="1" flipV="1">
            <a:off x="1875450" y="2728345"/>
            <a:ext cx="394866" cy="10267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B95643E9-1EC8-4AA0-9D61-B0FD9C983652}"/>
              </a:ext>
            </a:extLst>
          </p:cNvPr>
          <p:cNvCxnSpPr>
            <a:cxnSpLocks/>
            <a:stCxn id="354" idx="1"/>
          </p:cNvCxnSpPr>
          <p:nvPr/>
        </p:nvCxnSpPr>
        <p:spPr>
          <a:xfrm flipH="1" flipV="1">
            <a:off x="1875450" y="3223443"/>
            <a:ext cx="394866" cy="5316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DDB89CCD-1E98-4294-9B11-39ED7B8C92F4}"/>
              </a:ext>
            </a:extLst>
          </p:cNvPr>
          <p:cNvCxnSpPr>
            <a:cxnSpLocks/>
            <a:stCxn id="354" idx="1"/>
          </p:cNvCxnSpPr>
          <p:nvPr/>
        </p:nvCxnSpPr>
        <p:spPr>
          <a:xfrm flipH="1">
            <a:off x="1852983" y="3755047"/>
            <a:ext cx="417333" cy="61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24BB14CB-F99A-4D20-A5C4-49FC65F60674}"/>
              </a:ext>
            </a:extLst>
          </p:cNvPr>
          <p:cNvCxnSpPr>
            <a:cxnSpLocks/>
            <a:stCxn id="354" idx="1"/>
          </p:cNvCxnSpPr>
          <p:nvPr/>
        </p:nvCxnSpPr>
        <p:spPr>
          <a:xfrm flipH="1">
            <a:off x="1875450" y="3755047"/>
            <a:ext cx="394866" cy="5489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A23229AA-1542-41FB-BC0D-0DDD0DE8E002}"/>
              </a:ext>
            </a:extLst>
          </p:cNvPr>
          <p:cNvCxnSpPr>
            <a:cxnSpLocks/>
            <a:stCxn id="354" idx="1"/>
          </p:cNvCxnSpPr>
          <p:nvPr/>
        </p:nvCxnSpPr>
        <p:spPr>
          <a:xfrm flipH="1">
            <a:off x="1869770" y="3755047"/>
            <a:ext cx="400546" cy="11071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B0B3F98A-D182-42B0-94C5-82F2CE2C72E6}"/>
              </a:ext>
            </a:extLst>
          </p:cNvPr>
          <p:cNvCxnSpPr>
            <a:cxnSpLocks/>
            <a:stCxn id="354" idx="1"/>
          </p:cNvCxnSpPr>
          <p:nvPr/>
        </p:nvCxnSpPr>
        <p:spPr>
          <a:xfrm flipH="1">
            <a:off x="1904296" y="3755047"/>
            <a:ext cx="366020" cy="16491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ADC255E8-0004-40CA-B04D-5FC1DA4B17D6}"/>
              </a:ext>
            </a:extLst>
          </p:cNvPr>
          <p:cNvCxnSpPr>
            <a:cxnSpLocks/>
          </p:cNvCxnSpPr>
          <p:nvPr/>
        </p:nvCxnSpPr>
        <p:spPr>
          <a:xfrm flipH="1">
            <a:off x="1881826" y="3629468"/>
            <a:ext cx="388491" cy="23496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96C3EBFC-0463-43F0-B5E3-26A0CE749E1C}"/>
              </a:ext>
            </a:extLst>
          </p:cNvPr>
          <p:cNvSpPr/>
          <p:nvPr/>
        </p:nvSpPr>
        <p:spPr>
          <a:xfrm>
            <a:off x="5882355" y="3322394"/>
            <a:ext cx="991329" cy="7737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Quiz</a:t>
            </a:r>
            <a:endParaRPr lang="ko-KR" altLang="en-US" sz="1100" dirty="0">
              <a:solidFill>
                <a:schemeClr val="bg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87" name="Freeform 379">
            <a:extLst>
              <a:ext uri="{FF2B5EF4-FFF2-40B4-BE49-F238E27FC236}">
                <a16:creationId xmlns:a16="http://schemas.microsoft.com/office/drawing/2014/main" id="{72E546B7-D4AC-410A-BDF1-D01F4CDB3CB2}"/>
              </a:ext>
            </a:extLst>
          </p:cNvPr>
          <p:cNvSpPr/>
          <p:nvPr/>
        </p:nvSpPr>
        <p:spPr>
          <a:xfrm>
            <a:off x="7239704" y="2080727"/>
            <a:ext cx="1296339" cy="300389"/>
          </a:xfrm>
          <a:custGeom>
            <a:avLst/>
            <a:gdLst/>
            <a:ahLst/>
            <a:cxnLst/>
            <a:rect l="0" t="0" r="0" b="0"/>
            <a:pathLst>
              <a:path w="988000" h="516800">
                <a:moveTo>
                  <a:pt x="76000" y="0"/>
                </a:moveTo>
                <a:lnTo>
                  <a:pt x="912000" y="0"/>
                </a:lnTo>
                <a:cubicBezTo>
                  <a:pt x="953975" y="0"/>
                  <a:pt x="988000" y="34025"/>
                  <a:pt x="988000" y="76000"/>
                </a:cubicBezTo>
                <a:lnTo>
                  <a:pt x="988000" y="440800"/>
                </a:lnTo>
                <a:cubicBezTo>
                  <a:pt x="988000" y="482775"/>
                  <a:pt x="953975" y="516800"/>
                  <a:pt x="912000" y="516800"/>
                </a:cubicBezTo>
                <a:lnTo>
                  <a:pt x="76000" y="516800"/>
                </a:lnTo>
                <a:cubicBezTo>
                  <a:pt x="34025" y="516800"/>
                  <a:pt x="0" y="482775"/>
                  <a:pt x="0" y="440800"/>
                </a:cubicBezTo>
                <a:lnTo>
                  <a:pt x="0" y="76000"/>
                </a:lnTo>
                <a:cubicBezTo>
                  <a:pt x="0" y="34025"/>
                  <a:pt x="34025" y="0"/>
                  <a:pt x="76000" y="0"/>
                </a:cubicBezTo>
                <a:close/>
              </a:path>
            </a:pathLst>
          </a:custGeom>
          <a:solidFill>
            <a:schemeClr val="accent5">
              <a:lumMod val="75000"/>
            </a:schemeClr>
          </a:solidFill>
          <a:ln w="7600" cap="flat">
            <a:noFill/>
            <a:bevel/>
          </a:ln>
          <a:effectLst/>
        </p:spPr>
        <p:txBody>
          <a:bodyPr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		       quiz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4" name="Freeform 379">
            <a:extLst>
              <a:ext uri="{FF2B5EF4-FFF2-40B4-BE49-F238E27FC236}">
                <a16:creationId xmlns:a16="http://schemas.microsoft.com/office/drawing/2014/main" id="{2FE864D2-B156-402F-8F6F-65BFDBA691B6}"/>
              </a:ext>
            </a:extLst>
          </p:cNvPr>
          <p:cNvSpPr/>
          <p:nvPr/>
        </p:nvSpPr>
        <p:spPr>
          <a:xfrm>
            <a:off x="7229368" y="4703183"/>
            <a:ext cx="1284209" cy="302066"/>
          </a:xfrm>
          <a:custGeom>
            <a:avLst/>
            <a:gdLst/>
            <a:ahLst/>
            <a:cxnLst/>
            <a:rect l="0" t="0" r="0" b="0"/>
            <a:pathLst>
              <a:path w="988000" h="516800">
                <a:moveTo>
                  <a:pt x="76000" y="0"/>
                </a:moveTo>
                <a:lnTo>
                  <a:pt x="912000" y="0"/>
                </a:lnTo>
                <a:cubicBezTo>
                  <a:pt x="953975" y="0"/>
                  <a:pt x="988000" y="34025"/>
                  <a:pt x="988000" y="76000"/>
                </a:cubicBezTo>
                <a:lnTo>
                  <a:pt x="988000" y="440800"/>
                </a:lnTo>
                <a:cubicBezTo>
                  <a:pt x="988000" y="482775"/>
                  <a:pt x="953975" y="516800"/>
                  <a:pt x="912000" y="516800"/>
                </a:cubicBezTo>
                <a:lnTo>
                  <a:pt x="76000" y="516800"/>
                </a:lnTo>
                <a:cubicBezTo>
                  <a:pt x="34025" y="516800"/>
                  <a:pt x="0" y="482775"/>
                  <a:pt x="0" y="440800"/>
                </a:cubicBezTo>
                <a:lnTo>
                  <a:pt x="0" y="76000"/>
                </a:lnTo>
                <a:cubicBezTo>
                  <a:pt x="0" y="34025"/>
                  <a:pt x="34025" y="0"/>
                  <a:pt x="76000" y="0"/>
                </a:cubicBezTo>
                <a:close/>
              </a:path>
            </a:pathLst>
          </a:custGeom>
          <a:solidFill>
            <a:schemeClr val="accent5">
              <a:lumMod val="75000"/>
            </a:schemeClr>
          </a:solidFill>
          <a:ln w="7600" cap="flat">
            <a:noFill/>
            <a:bevel/>
          </a:ln>
          <a:effectLst/>
        </p:spPr>
        <p:txBody>
          <a:bodyPr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                         </a:t>
            </a:r>
            <a:r>
              <a:rPr lang="en-US" altLang="ko-KR" dirty="0" err="1">
                <a:solidFill>
                  <a:schemeClr val="bg1"/>
                </a:solidFill>
              </a:rPr>
              <a:t>quizPW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5" name="Freeform 379">
            <a:extLst>
              <a:ext uri="{FF2B5EF4-FFF2-40B4-BE49-F238E27FC236}">
                <a16:creationId xmlns:a16="http://schemas.microsoft.com/office/drawing/2014/main" id="{0524D3BD-8294-47E2-9EC9-D71DD0BB44A5}"/>
              </a:ext>
            </a:extLst>
          </p:cNvPr>
          <p:cNvSpPr/>
          <p:nvPr/>
        </p:nvSpPr>
        <p:spPr>
          <a:xfrm>
            <a:off x="7239705" y="3086664"/>
            <a:ext cx="1273872" cy="297405"/>
          </a:xfrm>
          <a:custGeom>
            <a:avLst/>
            <a:gdLst/>
            <a:ahLst/>
            <a:cxnLst/>
            <a:rect l="0" t="0" r="0" b="0"/>
            <a:pathLst>
              <a:path w="988000" h="516800">
                <a:moveTo>
                  <a:pt x="76000" y="0"/>
                </a:moveTo>
                <a:lnTo>
                  <a:pt x="912000" y="0"/>
                </a:lnTo>
                <a:cubicBezTo>
                  <a:pt x="953975" y="0"/>
                  <a:pt x="988000" y="34025"/>
                  <a:pt x="988000" y="76000"/>
                </a:cubicBezTo>
                <a:lnTo>
                  <a:pt x="988000" y="440800"/>
                </a:lnTo>
                <a:cubicBezTo>
                  <a:pt x="988000" y="482775"/>
                  <a:pt x="953975" y="516800"/>
                  <a:pt x="912000" y="516800"/>
                </a:cubicBezTo>
                <a:lnTo>
                  <a:pt x="76000" y="516800"/>
                </a:lnTo>
                <a:cubicBezTo>
                  <a:pt x="34025" y="516800"/>
                  <a:pt x="0" y="482775"/>
                  <a:pt x="0" y="440800"/>
                </a:cubicBezTo>
                <a:lnTo>
                  <a:pt x="0" y="76000"/>
                </a:lnTo>
                <a:cubicBezTo>
                  <a:pt x="0" y="34025"/>
                  <a:pt x="34025" y="0"/>
                  <a:pt x="76000" y="0"/>
                </a:cubicBezTo>
                <a:close/>
              </a:path>
            </a:pathLst>
          </a:custGeom>
          <a:solidFill>
            <a:schemeClr val="accent5">
              <a:lumMod val="75000"/>
            </a:schemeClr>
          </a:solidFill>
          <a:ln w="7600" cap="flat">
            <a:noFill/>
            <a:bevel/>
          </a:ln>
          <a:effectLst/>
        </p:spPr>
        <p:txBody>
          <a:bodyPr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                        wrong1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6" name="Freeform 379">
            <a:extLst>
              <a:ext uri="{FF2B5EF4-FFF2-40B4-BE49-F238E27FC236}">
                <a16:creationId xmlns:a16="http://schemas.microsoft.com/office/drawing/2014/main" id="{50077FC8-AAB2-4B93-A3E4-D0494A6E9D5A}"/>
              </a:ext>
            </a:extLst>
          </p:cNvPr>
          <p:cNvSpPr/>
          <p:nvPr/>
        </p:nvSpPr>
        <p:spPr>
          <a:xfrm>
            <a:off x="7251835" y="2570040"/>
            <a:ext cx="1284209" cy="316608"/>
          </a:xfrm>
          <a:custGeom>
            <a:avLst/>
            <a:gdLst/>
            <a:ahLst/>
            <a:cxnLst/>
            <a:rect l="0" t="0" r="0" b="0"/>
            <a:pathLst>
              <a:path w="988000" h="516800">
                <a:moveTo>
                  <a:pt x="76000" y="0"/>
                </a:moveTo>
                <a:lnTo>
                  <a:pt x="912000" y="0"/>
                </a:lnTo>
                <a:cubicBezTo>
                  <a:pt x="953975" y="0"/>
                  <a:pt x="988000" y="34025"/>
                  <a:pt x="988000" y="76000"/>
                </a:cubicBezTo>
                <a:lnTo>
                  <a:pt x="988000" y="440800"/>
                </a:lnTo>
                <a:cubicBezTo>
                  <a:pt x="988000" y="482775"/>
                  <a:pt x="953975" y="516800"/>
                  <a:pt x="912000" y="516800"/>
                </a:cubicBezTo>
                <a:lnTo>
                  <a:pt x="76000" y="516800"/>
                </a:lnTo>
                <a:cubicBezTo>
                  <a:pt x="34025" y="516800"/>
                  <a:pt x="0" y="482775"/>
                  <a:pt x="0" y="440800"/>
                </a:cubicBezTo>
                <a:lnTo>
                  <a:pt x="0" y="76000"/>
                </a:lnTo>
                <a:cubicBezTo>
                  <a:pt x="0" y="34025"/>
                  <a:pt x="34025" y="0"/>
                  <a:pt x="76000" y="0"/>
                </a:cubicBezTo>
                <a:close/>
              </a:path>
            </a:pathLst>
          </a:custGeom>
          <a:solidFill>
            <a:schemeClr val="accent5">
              <a:lumMod val="75000"/>
            </a:schemeClr>
          </a:solidFill>
          <a:ln w="7600" cap="flat">
            <a:noFill/>
            <a:bevel/>
          </a:ln>
          <a:effectLst/>
        </p:spPr>
        <p:txBody>
          <a:bodyPr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                        answer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7" name="Freeform 379">
            <a:extLst>
              <a:ext uri="{FF2B5EF4-FFF2-40B4-BE49-F238E27FC236}">
                <a16:creationId xmlns:a16="http://schemas.microsoft.com/office/drawing/2014/main" id="{EBDABFF0-D9EA-4776-9EF6-DCC569AAE0ED}"/>
              </a:ext>
            </a:extLst>
          </p:cNvPr>
          <p:cNvSpPr/>
          <p:nvPr/>
        </p:nvSpPr>
        <p:spPr>
          <a:xfrm>
            <a:off x="7251835" y="5251989"/>
            <a:ext cx="1284211" cy="304441"/>
          </a:xfrm>
          <a:custGeom>
            <a:avLst/>
            <a:gdLst/>
            <a:ahLst/>
            <a:cxnLst/>
            <a:rect l="0" t="0" r="0" b="0"/>
            <a:pathLst>
              <a:path w="988000" h="516800">
                <a:moveTo>
                  <a:pt x="76000" y="0"/>
                </a:moveTo>
                <a:lnTo>
                  <a:pt x="912000" y="0"/>
                </a:lnTo>
                <a:cubicBezTo>
                  <a:pt x="953975" y="0"/>
                  <a:pt x="988000" y="34025"/>
                  <a:pt x="988000" y="76000"/>
                </a:cubicBezTo>
                <a:lnTo>
                  <a:pt x="988000" y="440800"/>
                </a:lnTo>
                <a:cubicBezTo>
                  <a:pt x="988000" y="482775"/>
                  <a:pt x="953975" y="516800"/>
                  <a:pt x="912000" y="516800"/>
                </a:cubicBezTo>
                <a:lnTo>
                  <a:pt x="76000" y="516800"/>
                </a:lnTo>
                <a:cubicBezTo>
                  <a:pt x="34025" y="516800"/>
                  <a:pt x="0" y="482775"/>
                  <a:pt x="0" y="440800"/>
                </a:cubicBezTo>
                <a:lnTo>
                  <a:pt x="0" y="76000"/>
                </a:lnTo>
                <a:cubicBezTo>
                  <a:pt x="0" y="34025"/>
                  <a:pt x="34025" y="0"/>
                  <a:pt x="76000" y="0"/>
                </a:cubicBezTo>
                <a:close/>
              </a:path>
            </a:pathLst>
          </a:custGeom>
          <a:solidFill>
            <a:schemeClr val="accent5">
              <a:lumMod val="75000"/>
            </a:schemeClr>
          </a:solidFill>
          <a:ln w="7600" cap="flat">
            <a:noFill/>
            <a:bevel/>
          </a:ln>
          <a:effectLst/>
        </p:spPr>
        <p:txBody>
          <a:bodyPr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                       </a:t>
            </a:r>
            <a:r>
              <a:rPr lang="en-US" altLang="ko-KR" dirty="0" err="1">
                <a:solidFill>
                  <a:schemeClr val="bg1"/>
                </a:solidFill>
              </a:rPr>
              <a:t>writeDate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8" name="Freeform 379">
            <a:extLst>
              <a:ext uri="{FF2B5EF4-FFF2-40B4-BE49-F238E27FC236}">
                <a16:creationId xmlns:a16="http://schemas.microsoft.com/office/drawing/2014/main" id="{F5B58C93-4AC7-4ADC-A44B-4A96B110B19F}"/>
              </a:ext>
            </a:extLst>
          </p:cNvPr>
          <p:cNvSpPr/>
          <p:nvPr/>
        </p:nvSpPr>
        <p:spPr>
          <a:xfrm>
            <a:off x="7234768" y="5826923"/>
            <a:ext cx="1301277" cy="304441"/>
          </a:xfrm>
          <a:custGeom>
            <a:avLst/>
            <a:gdLst/>
            <a:ahLst/>
            <a:cxnLst/>
            <a:rect l="0" t="0" r="0" b="0"/>
            <a:pathLst>
              <a:path w="988000" h="516800">
                <a:moveTo>
                  <a:pt x="76000" y="0"/>
                </a:moveTo>
                <a:lnTo>
                  <a:pt x="912000" y="0"/>
                </a:lnTo>
                <a:cubicBezTo>
                  <a:pt x="953975" y="0"/>
                  <a:pt x="988000" y="34025"/>
                  <a:pt x="988000" y="76000"/>
                </a:cubicBezTo>
                <a:lnTo>
                  <a:pt x="988000" y="440800"/>
                </a:lnTo>
                <a:cubicBezTo>
                  <a:pt x="988000" y="482775"/>
                  <a:pt x="953975" y="516800"/>
                  <a:pt x="912000" y="516800"/>
                </a:cubicBezTo>
                <a:lnTo>
                  <a:pt x="76000" y="516800"/>
                </a:lnTo>
                <a:cubicBezTo>
                  <a:pt x="34025" y="516800"/>
                  <a:pt x="0" y="482775"/>
                  <a:pt x="0" y="440800"/>
                </a:cubicBezTo>
                <a:lnTo>
                  <a:pt x="0" y="76000"/>
                </a:lnTo>
                <a:cubicBezTo>
                  <a:pt x="0" y="34025"/>
                  <a:pt x="34025" y="0"/>
                  <a:pt x="76000" y="0"/>
                </a:cubicBezTo>
                <a:close/>
              </a:path>
            </a:pathLst>
          </a:custGeom>
          <a:solidFill>
            <a:schemeClr val="accent5">
              <a:lumMod val="75000"/>
            </a:schemeClr>
          </a:solidFill>
          <a:ln w="7600" cap="flat">
            <a:noFill/>
            <a:bevel/>
          </a:ln>
          <a:effectLst/>
        </p:spPr>
        <p:txBody>
          <a:bodyPr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                        </a:t>
            </a:r>
            <a:r>
              <a:rPr lang="en-US" altLang="ko-KR" dirty="0" err="1">
                <a:solidFill>
                  <a:schemeClr val="bg1"/>
                </a:solidFill>
              </a:rPr>
              <a:t>idx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9" name="Freeform 379">
            <a:extLst>
              <a:ext uri="{FF2B5EF4-FFF2-40B4-BE49-F238E27FC236}">
                <a16:creationId xmlns:a16="http://schemas.microsoft.com/office/drawing/2014/main" id="{196CF538-F753-418F-8931-44ADD3AF7B9E}"/>
              </a:ext>
            </a:extLst>
          </p:cNvPr>
          <p:cNvSpPr/>
          <p:nvPr/>
        </p:nvSpPr>
        <p:spPr>
          <a:xfrm>
            <a:off x="7243520" y="3592196"/>
            <a:ext cx="1290127" cy="297405"/>
          </a:xfrm>
          <a:custGeom>
            <a:avLst/>
            <a:gdLst/>
            <a:ahLst/>
            <a:cxnLst/>
            <a:rect l="0" t="0" r="0" b="0"/>
            <a:pathLst>
              <a:path w="988000" h="516800">
                <a:moveTo>
                  <a:pt x="76000" y="0"/>
                </a:moveTo>
                <a:lnTo>
                  <a:pt x="912000" y="0"/>
                </a:lnTo>
                <a:cubicBezTo>
                  <a:pt x="953975" y="0"/>
                  <a:pt x="988000" y="34025"/>
                  <a:pt x="988000" y="76000"/>
                </a:cubicBezTo>
                <a:lnTo>
                  <a:pt x="988000" y="440800"/>
                </a:lnTo>
                <a:cubicBezTo>
                  <a:pt x="988000" y="482775"/>
                  <a:pt x="953975" y="516800"/>
                  <a:pt x="912000" y="516800"/>
                </a:cubicBezTo>
                <a:lnTo>
                  <a:pt x="76000" y="516800"/>
                </a:lnTo>
                <a:cubicBezTo>
                  <a:pt x="34025" y="516800"/>
                  <a:pt x="0" y="482775"/>
                  <a:pt x="0" y="440800"/>
                </a:cubicBezTo>
                <a:lnTo>
                  <a:pt x="0" y="76000"/>
                </a:lnTo>
                <a:cubicBezTo>
                  <a:pt x="0" y="34025"/>
                  <a:pt x="34025" y="0"/>
                  <a:pt x="76000" y="0"/>
                </a:cubicBezTo>
                <a:close/>
              </a:path>
            </a:pathLst>
          </a:custGeom>
          <a:solidFill>
            <a:schemeClr val="accent5">
              <a:lumMod val="75000"/>
            </a:schemeClr>
          </a:solidFill>
          <a:ln w="7600" cap="flat">
            <a:noFill/>
            <a:bevel/>
          </a:ln>
          <a:effectLst/>
        </p:spPr>
        <p:txBody>
          <a:bodyPr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                        wrong2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00" name="Freeform 379">
            <a:extLst>
              <a:ext uri="{FF2B5EF4-FFF2-40B4-BE49-F238E27FC236}">
                <a16:creationId xmlns:a16="http://schemas.microsoft.com/office/drawing/2014/main" id="{6486B800-381D-4AEE-A900-1A43F0FC32A1}"/>
              </a:ext>
            </a:extLst>
          </p:cNvPr>
          <p:cNvSpPr/>
          <p:nvPr/>
        </p:nvSpPr>
        <p:spPr>
          <a:xfrm>
            <a:off x="7239704" y="4140753"/>
            <a:ext cx="1296341" cy="302066"/>
          </a:xfrm>
          <a:custGeom>
            <a:avLst/>
            <a:gdLst/>
            <a:ahLst/>
            <a:cxnLst/>
            <a:rect l="0" t="0" r="0" b="0"/>
            <a:pathLst>
              <a:path w="988000" h="516800">
                <a:moveTo>
                  <a:pt x="76000" y="0"/>
                </a:moveTo>
                <a:lnTo>
                  <a:pt x="912000" y="0"/>
                </a:lnTo>
                <a:cubicBezTo>
                  <a:pt x="953975" y="0"/>
                  <a:pt x="988000" y="34025"/>
                  <a:pt x="988000" y="76000"/>
                </a:cubicBezTo>
                <a:lnTo>
                  <a:pt x="988000" y="440800"/>
                </a:lnTo>
                <a:cubicBezTo>
                  <a:pt x="988000" y="482775"/>
                  <a:pt x="953975" y="516800"/>
                  <a:pt x="912000" y="516800"/>
                </a:cubicBezTo>
                <a:lnTo>
                  <a:pt x="76000" y="516800"/>
                </a:lnTo>
                <a:cubicBezTo>
                  <a:pt x="34025" y="516800"/>
                  <a:pt x="0" y="482775"/>
                  <a:pt x="0" y="440800"/>
                </a:cubicBezTo>
                <a:lnTo>
                  <a:pt x="0" y="76000"/>
                </a:lnTo>
                <a:cubicBezTo>
                  <a:pt x="0" y="34025"/>
                  <a:pt x="34025" y="0"/>
                  <a:pt x="76000" y="0"/>
                </a:cubicBezTo>
                <a:close/>
              </a:path>
            </a:pathLst>
          </a:custGeom>
          <a:solidFill>
            <a:schemeClr val="accent5">
              <a:lumMod val="75000"/>
            </a:schemeClr>
          </a:solidFill>
          <a:ln w="7600" cap="flat">
            <a:noFill/>
            <a:bevel/>
          </a:ln>
          <a:effectLst/>
        </p:spPr>
        <p:txBody>
          <a:bodyPr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                        wrong3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09" name="직선 연결선 108">
            <a:extLst>
              <a:ext uri="{FF2B5EF4-FFF2-40B4-BE49-F238E27FC236}">
                <a16:creationId xmlns:a16="http://schemas.microsoft.com/office/drawing/2014/main" id="{A5524039-E7BA-426E-AEB6-ED6DA916FB6C}"/>
              </a:ext>
            </a:extLst>
          </p:cNvPr>
          <p:cNvCxnSpPr>
            <a:cxnSpLocks/>
          </p:cNvCxnSpPr>
          <p:nvPr/>
        </p:nvCxnSpPr>
        <p:spPr>
          <a:xfrm flipH="1">
            <a:off x="5403833" y="3735440"/>
            <a:ext cx="478522" cy="96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연결선 109">
            <a:extLst>
              <a:ext uri="{FF2B5EF4-FFF2-40B4-BE49-F238E27FC236}">
                <a16:creationId xmlns:a16="http://schemas.microsoft.com/office/drawing/2014/main" id="{B03DD1F5-EFB3-4665-8994-7C4CAB430A9B}"/>
              </a:ext>
            </a:extLst>
          </p:cNvPr>
          <p:cNvCxnSpPr>
            <a:cxnSpLocks/>
          </p:cNvCxnSpPr>
          <p:nvPr/>
        </p:nvCxnSpPr>
        <p:spPr>
          <a:xfrm flipH="1">
            <a:off x="6790028" y="3739964"/>
            <a:ext cx="439340" cy="48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연결선 110">
            <a:extLst>
              <a:ext uri="{FF2B5EF4-FFF2-40B4-BE49-F238E27FC236}">
                <a16:creationId xmlns:a16="http://schemas.microsoft.com/office/drawing/2014/main" id="{1E483F37-BA37-4DA1-8463-43D35BF9A911}"/>
              </a:ext>
            </a:extLst>
          </p:cNvPr>
          <p:cNvCxnSpPr>
            <a:cxnSpLocks/>
          </p:cNvCxnSpPr>
          <p:nvPr/>
        </p:nvCxnSpPr>
        <p:spPr>
          <a:xfrm flipH="1">
            <a:off x="6863348" y="3220694"/>
            <a:ext cx="388487" cy="5408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연결선 111">
            <a:extLst>
              <a:ext uri="{FF2B5EF4-FFF2-40B4-BE49-F238E27FC236}">
                <a16:creationId xmlns:a16="http://schemas.microsoft.com/office/drawing/2014/main" id="{7A13F792-8380-4736-A974-E9E086C58402}"/>
              </a:ext>
            </a:extLst>
          </p:cNvPr>
          <p:cNvCxnSpPr>
            <a:cxnSpLocks/>
          </p:cNvCxnSpPr>
          <p:nvPr/>
        </p:nvCxnSpPr>
        <p:spPr>
          <a:xfrm flipH="1">
            <a:off x="6856969" y="2727166"/>
            <a:ext cx="456621" cy="10629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연결선 112">
            <a:extLst>
              <a:ext uri="{FF2B5EF4-FFF2-40B4-BE49-F238E27FC236}">
                <a16:creationId xmlns:a16="http://schemas.microsoft.com/office/drawing/2014/main" id="{10A3ACE2-3A5E-4626-B2DD-4114EABE170B}"/>
              </a:ext>
            </a:extLst>
          </p:cNvPr>
          <p:cNvCxnSpPr>
            <a:cxnSpLocks/>
          </p:cNvCxnSpPr>
          <p:nvPr/>
        </p:nvCxnSpPr>
        <p:spPr>
          <a:xfrm flipH="1">
            <a:off x="6873684" y="2214145"/>
            <a:ext cx="406949" cy="15759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연결선 113">
            <a:extLst>
              <a:ext uri="{FF2B5EF4-FFF2-40B4-BE49-F238E27FC236}">
                <a16:creationId xmlns:a16="http://schemas.microsoft.com/office/drawing/2014/main" id="{EA1DAFD1-0F0B-4A31-9C14-849777E51D1F}"/>
              </a:ext>
            </a:extLst>
          </p:cNvPr>
          <p:cNvCxnSpPr>
            <a:cxnSpLocks/>
          </p:cNvCxnSpPr>
          <p:nvPr/>
        </p:nvCxnSpPr>
        <p:spPr>
          <a:xfrm flipH="1" flipV="1">
            <a:off x="6863348" y="3761506"/>
            <a:ext cx="461298" cy="5144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연결선 114">
            <a:extLst>
              <a:ext uri="{FF2B5EF4-FFF2-40B4-BE49-F238E27FC236}">
                <a16:creationId xmlns:a16="http://schemas.microsoft.com/office/drawing/2014/main" id="{92AA3152-A1B4-47F6-AF3C-E0FCF132169D}"/>
              </a:ext>
            </a:extLst>
          </p:cNvPr>
          <p:cNvCxnSpPr>
            <a:cxnSpLocks/>
          </p:cNvCxnSpPr>
          <p:nvPr/>
        </p:nvCxnSpPr>
        <p:spPr>
          <a:xfrm flipH="1" flipV="1">
            <a:off x="6863348" y="3775271"/>
            <a:ext cx="376356" cy="10789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연결선 116">
            <a:extLst>
              <a:ext uri="{FF2B5EF4-FFF2-40B4-BE49-F238E27FC236}">
                <a16:creationId xmlns:a16="http://schemas.microsoft.com/office/drawing/2014/main" id="{095593E5-4F4E-47F7-939F-70D84AEFCA54}"/>
              </a:ext>
            </a:extLst>
          </p:cNvPr>
          <p:cNvCxnSpPr>
            <a:cxnSpLocks/>
          </p:cNvCxnSpPr>
          <p:nvPr/>
        </p:nvCxnSpPr>
        <p:spPr>
          <a:xfrm flipH="1" flipV="1">
            <a:off x="6873684" y="3739964"/>
            <a:ext cx="355684" cy="16596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연결선 117">
            <a:extLst>
              <a:ext uri="{FF2B5EF4-FFF2-40B4-BE49-F238E27FC236}">
                <a16:creationId xmlns:a16="http://schemas.microsoft.com/office/drawing/2014/main" id="{26EAE1DE-841A-45AF-9EE7-2D96AA572697}"/>
              </a:ext>
            </a:extLst>
          </p:cNvPr>
          <p:cNvCxnSpPr>
            <a:cxnSpLocks/>
          </p:cNvCxnSpPr>
          <p:nvPr/>
        </p:nvCxnSpPr>
        <p:spPr>
          <a:xfrm flipH="1" flipV="1">
            <a:off x="6873684" y="3739964"/>
            <a:ext cx="355684" cy="22535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ECA9556B-5EB7-498E-8326-BBB713C12AAE}"/>
              </a:ext>
            </a:extLst>
          </p:cNvPr>
          <p:cNvSpPr/>
          <p:nvPr/>
        </p:nvSpPr>
        <p:spPr>
          <a:xfrm>
            <a:off x="8471311" y="124679"/>
            <a:ext cx="587817" cy="646331"/>
          </a:xfrm>
          <a:prstGeom prst="rect">
            <a:avLst/>
          </a:prstGeom>
          <a:solidFill>
            <a:srgbClr val="222A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4D00552F-B63F-431C-AEFD-6891F2CB4820}"/>
              </a:ext>
            </a:extLst>
          </p:cNvPr>
          <p:cNvSpPr/>
          <p:nvPr/>
        </p:nvSpPr>
        <p:spPr>
          <a:xfrm>
            <a:off x="149290" y="6346930"/>
            <a:ext cx="1035698" cy="395080"/>
          </a:xfrm>
          <a:prstGeom prst="rect">
            <a:avLst/>
          </a:prstGeom>
          <a:solidFill>
            <a:srgbClr val="222A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B712D801-75B6-40A6-A9B9-97407493E64A}"/>
              </a:ext>
            </a:extLst>
          </p:cNvPr>
          <p:cNvSpPr txBox="1"/>
          <p:nvPr/>
        </p:nvSpPr>
        <p:spPr>
          <a:xfrm>
            <a:off x="8471311" y="98718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210 러블리베이비 R" panose="02020603020101020101" pitchFamily="18" charset="-127"/>
                <a:ea typeface="210 러블리베이비 R" panose="02020603020101020101" pitchFamily="18" charset="-127"/>
              </a:rPr>
              <a:t>07</a:t>
            </a:r>
          </a:p>
        </p:txBody>
      </p:sp>
      <p:pic>
        <p:nvPicPr>
          <p:cNvPr id="57" name="그림 56">
            <a:extLst>
              <a:ext uri="{FF2B5EF4-FFF2-40B4-BE49-F238E27FC236}">
                <a16:creationId xmlns:a16="http://schemas.microsoft.com/office/drawing/2014/main" id="{85A6CA6A-33E8-441A-9912-8FAEC7C904B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3539" y="-59849"/>
            <a:ext cx="1795995" cy="2453100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ECACE944-58B6-40EC-9A1D-BC6974507D5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9987" y="84622"/>
            <a:ext cx="1911848" cy="2389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8387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CB055552-01F6-4525-A868-7BBA1DDA0F16}"/>
              </a:ext>
            </a:extLst>
          </p:cNvPr>
          <p:cNvSpPr/>
          <p:nvPr/>
        </p:nvSpPr>
        <p:spPr>
          <a:xfrm>
            <a:off x="664193" y="4489375"/>
            <a:ext cx="8169414" cy="1802685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6BEDCAC1-0D0E-4ACF-9B47-B6F428E5610F}"/>
              </a:ext>
            </a:extLst>
          </p:cNvPr>
          <p:cNvSpPr/>
          <p:nvPr/>
        </p:nvSpPr>
        <p:spPr>
          <a:xfrm>
            <a:off x="624887" y="1905342"/>
            <a:ext cx="8169414" cy="1802685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E26893F-7AE0-453F-9B28-45C235764B1D}"/>
              </a:ext>
            </a:extLst>
          </p:cNvPr>
          <p:cNvSpPr txBox="1"/>
          <p:nvPr/>
        </p:nvSpPr>
        <p:spPr>
          <a:xfrm>
            <a:off x="320505" y="633537"/>
            <a:ext cx="22621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개발 과정</a:t>
            </a:r>
            <a:endParaRPr lang="en-US" sz="3600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4406E206-8082-426C-B524-5644621302B3}"/>
              </a:ext>
            </a:extLst>
          </p:cNvPr>
          <p:cNvGrpSpPr/>
          <p:nvPr/>
        </p:nvGrpSpPr>
        <p:grpSpPr>
          <a:xfrm>
            <a:off x="410397" y="124679"/>
            <a:ext cx="2887809" cy="576388"/>
            <a:chOff x="3894839" y="5534512"/>
            <a:chExt cx="3668837" cy="1137825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2A920234-A71B-470F-B607-1A89169576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4839" y="5534512"/>
              <a:ext cx="746795" cy="1137825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647D376-2443-4226-B896-E89B1CC54686}"/>
                </a:ext>
              </a:extLst>
            </p:cNvPr>
            <p:cNvSpPr txBox="1"/>
            <p:nvPr/>
          </p:nvSpPr>
          <p:spPr>
            <a:xfrm>
              <a:off x="4637876" y="5782071"/>
              <a:ext cx="2925800" cy="7290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D2Coding" panose="020B0609020101020101" pitchFamily="49" charset="-127"/>
                  <a:ea typeface="D2Coding" panose="020B0609020101020101" pitchFamily="49" charset="-127"/>
                </a:rPr>
                <a:t>내 자격증을 부탁해</a:t>
              </a:r>
              <a:endParaRPr lang="en-US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13B65997-8DC1-4D1D-9857-597B0981F1B8}"/>
              </a:ext>
            </a:extLst>
          </p:cNvPr>
          <p:cNvGrpSpPr/>
          <p:nvPr/>
        </p:nvGrpSpPr>
        <p:grpSpPr>
          <a:xfrm>
            <a:off x="628207" y="1368352"/>
            <a:ext cx="2105841" cy="461665"/>
            <a:chOff x="654704" y="1388061"/>
            <a:chExt cx="2105841" cy="461665"/>
          </a:xfrm>
        </p:grpSpPr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2830DEF0-2047-440D-AB7B-54F0CE243B9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4704" y="1425716"/>
              <a:ext cx="101736" cy="371116"/>
            </a:xfrm>
            <a:custGeom>
              <a:avLst/>
              <a:gdLst>
                <a:gd name="T0" fmla="*/ 214 w 268"/>
                <a:gd name="T1" fmla="*/ 161 h 856"/>
                <a:gd name="T2" fmla="*/ 214 w 268"/>
                <a:gd name="T3" fmla="*/ 80 h 856"/>
                <a:gd name="T4" fmla="*/ 134 w 268"/>
                <a:gd name="T5" fmla="*/ 0 h 856"/>
                <a:gd name="T6" fmla="*/ 54 w 268"/>
                <a:gd name="T7" fmla="*/ 80 h 856"/>
                <a:gd name="T8" fmla="*/ 54 w 268"/>
                <a:gd name="T9" fmla="*/ 161 h 856"/>
                <a:gd name="T10" fmla="*/ 0 w 268"/>
                <a:gd name="T11" fmla="*/ 268 h 856"/>
                <a:gd name="T12" fmla="*/ 54 w 268"/>
                <a:gd name="T13" fmla="*/ 374 h 856"/>
                <a:gd name="T14" fmla="*/ 54 w 268"/>
                <a:gd name="T15" fmla="*/ 776 h 856"/>
                <a:gd name="T16" fmla="*/ 134 w 268"/>
                <a:gd name="T17" fmla="*/ 856 h 856"/>
                <a:gd name="T18" fmla="*/ 214 w 268"/>
                <a:gd name="T19" fmla="*/ 776 h 856"/>
                <a:gd name="T20" fmla="*/ 214 w 268"/>
                <a:gd name="T21" fmla="*/ 374 h 856"/>
                <a:gd name="T22" fmla="*/ 268 w 268"/>
                <a:gd name="T23" fmla="*/ 268 h 856"/>
                <a:gd name="T24" fmla="*/ 214 w 268"/>
                <a:gd name="T25" fmla="*/ 161 h 856"/>
                <a:gd name="T26" fmla="*/ 107 w 268"/>
                <a:gd name="T27" fmla="*/ 80 h 856"/>
                <a:gd name="T28" fmla="*/ 134 w 268"/>
                <a:gd name="T29" fmla="*/ 54 h 856"/>
                <a:gd name="T30" fmla="*/ 161 w 268"/>
                <a:gd name="T31" fmla="*/ 80 h 856"/>
                <a:gd name="T32" fmla="*/ 161 w 268"/>
                <a:gd name="T33" fmla="*/ 136 h 856"/>
                <a:gd name="T34" fmla="*/ 134 w 268"/>
                <a:gd name="T35" fmla="*/ 134 h 856"/>
                <a:gd name="T36" fmla="*/ 107 w 268"/>
                <a:gd name="T37" fmla="*/ 136 h 856"/>
                <a:gd name="T38" fmla="*/ 107 w 268"/>
                <a:gd name="T39" fmla="*/ 80 h 856"/>
                <a:gd name="T40" fmla="*/ 161 w 268"/>
                <a:gd name="T41" fmla="*/ 776 h 856"/>
                <a:gd name="T42" fmla="*/ 134 w 268"/>
                <a:gd name="T43" fmla="*/ 803 h 856"/>
                <a:gd name="T44" fmla="*/ 107 w 268"/>
                <a:gd name="T45" fmla="*/ 776 h 856"/>
                <a:gd name="T46" fmla="*/ 107 w 268"/>
                <a:gd name="T47" fmla="*/ 399 h 856"/>
                <a:gd name="T48" fmla="*/ 134 w 268"/>
                <a:gd name="T49" fmla="*/ 401 h 856"/>
                <a:gd name="T50" fmla="*/ 161 w 268"/>
                <a:gd name="T51" fmla="*/ 399 h 856"/>
                <a:gd name="T52" fmla="*/ 161 w 268"/>
                <a:gd name="T53" fmla="*/ 776 h 856"/>
                <a:gd name="T54" fmla="*/ 210 w 268"/>
                <a:gd name="T55" fmla="*/ 290 h 856"/>
                <a:gd name="T56" fmla="*/ 209 w 268"/>
                <a:gd name="T57" fmla="*/ 294 h 856"/>
                <a:gd name="T58" fmla="*/ 199 w 268"/>
                <a:gd name="T59" fmla="*/ 314 h 856"/>
                <a:gd name="T60" fmla="*/ 199 w 268"/>
                <a:gd name="T61" fmla="*/ 314 h 856"/>
                <a:gd name="T62" fmla="*/ 182 w 268"/>
                <a:gd name="T63" fmla="*/ 331 h 856"/>
                <a:gd name="T64" fmla="*/ 182 w 268"/>
                <a:gd name="T65" fmla="*/ 331 h 856"/>
                <a:gd name="T66" fmla="*/ 161 w 268"/>
                <a:gd name="T67" fmla="*/ 343 h 856"/>
                <a:gd name="T68" fmla="*/ 134 w 268"/>
                <a:gd name="T69" fmla="*/ 348 h 856"/>
                <a:gd name="T70" fmla="*/ 107 w 268"/>
                <a:gd name="T71" fmla="*/ 343 h 856"/>
                <a:gd name="T72" fmla="*/ 86 w 268"/>
                <a:gd name="T73" fmla="*/ 331 h 856"/>
                <a:gd name="T74" fmla="*/ 85 w 268"/>
                <a:gd name="T75" fmla="*/ 331 h 856"/>
                <a:gd name="T76" fmla="*/ 69 w 268"/>
                <a:gd name="T77" fmla="*/ 314 h 856"/>
                <a:gd name="T78" fmla="*/ 69 w 268"/>
                <a:gd name="T79" fmla="*/ 314 h 856"/>
                <a:gd name="T80" fmla="*/ 58 w 268"/>
                <a:gd name="T81" fmla="*/ 294 h 856"/>
                <a:gd name="T82" fmla="*/ 57 w 268"/>
                <a:gd name="T83" fmla="*/ 290 h 856"/>
                <a:gd name="T84" fmla="*/ 54 w 268"/>
                <a:gd name="T85" fmla="*/ 268 h 856"/>
                <a:gd name="T86" fmla="*/ 57 w 268"/>
                <a:gd name="T87" fmla="*/ 245 h 856"/>
                <a:gd name="T88" fmla="*/ 58 w 268"/>
                <a:gd name="T89" fmla="*/ 241 h 856"/>
                <a:gd name="T90" fmla="*/ 69 w 268"/>
                <a:gd name="T91" fmla="*/ 221 h 856"/>
                <a:gd name="T92" fmla="*/ 69 w 268"/>
                <a:gd name="T93" fmla="*/ 221 h 856"/>
                <a:gd name="T94" fmla="*/ 85 w 268"/>
                <a:gd name="T95" fmla="*/ 204 h 856"/>
                <a:gd name="T96" fmla="*/ 86 w 268"/>
                <a:gd name="T97" fmla="*/ 204 h 856"/>
                <a:gd name="T98" fmla="*/ 107 w 268"/>
                <a:gd name="T99" fmla="*/ 192 h 856"/>
                <a:gd name="T100" fmla="*/ 134 w 268"/>
                <a:gd name="T101" fmla="*/ 187 h 856"/>
                <a:gd name="T102" fmla="*/ 161 w 268"/>
                <a:gd name="T103" fmla="*/ 192 h 856"/>
                <a:gd name="T104" fmla="*/ 182 w 268"/>
                <a:gd name="T105" fmla="*/ 204 h 856"/>
                <a:gd name="T106" fmla="*/ 182 w 268"/>
                <a:gd name="T107" fmla="*/ 204 h 856"/>
                <a:gd name="T108" fmla="*/ 199 w 268"/>
                <a:gd name="T109" fmla="*/ 221 h 856"/>
                <a:gd name="T110" fmla="*/ 199 w 268"/>
                <a:gd name="T111" fmla="*/ 221 h 856"/>
                <a:gd name="T112" fmla="*/ 209 w 268"/>
                <a:gd name="T113" fmla="*/ 241 h 856"/>
                <a:gd name="T114" fmla="*/ 210 w 268"/>
                <a:gd name="T115" fmla="*/ 245 h 856"/>
                <a:gd name="T116" fmla="*/ 214 w 268"/>
                <a:gd name="T117" fmla="*/ 268 h 856"/>
                <a:gd name="T118" fmla="*/ 210 w 268"/>
                <a:gd name="T119" fmla="*/ 290 h 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68" h="856">
                  <a:moveTo>
                    <a:pt x="214" y="161"/>
                  </a:moveTo>
                  <a:cubicBezTo>
                    <a:pt x="214" y="80"/>
                    <a:pt x="214" y="80"/>
                    <a:pt x="214" y="80"/>
                  </a:cubicBezTo>
                  <a:cubicBezTo>
                    <a:pt x="214" y="36"/>
                    <a:pt x="178" y="0"/>
                    <a:pt x="134" y="0"/>
                  </a:cubicBezTo>
                  <a:cubicBezTo>
                    <a:pt x="89" y="0"/>
                    <a:pt x="54" y="36"/>
                    <a:pt x="54" y="80"/>
                  </a:cubicBezTo>
                  <a:cubicBezTo>
                    <a:pt x="54" y="161"/>
                    <a:pt x="54" y="161"/>
                    <a:pt x="54" y="161"/>
                  </a:cubicBezTo>
                  <a:cubicBezTo>
                    <a:pt x="21" y="186"/>
                    <a:pt x="0" y="224"/>
                    <a:pt x="0" y="268"/>
                  </a:cubicBezTo>
                  <a:cubicBezTo>
                    <a:pt x="0" y="311"/>
                    <a:pt x="21" y="349"/>
                    <a:pt x="54" y="374"/>
                  </a:cubicBezTo>
                  <a:cubicBezTo>
                    <a:pt x="54" y="776"/>
                    <a:pt x="54" y="776"/>
                    <a:pt x="54" y="776"/>
                  </a:cubicBezTo>
                  <a:cubicBezTo>
                    <a:pt x="54" y="820"/>
                    <a:pt x="89" y="856"/>
                    <a:pt x="134" y="856"/>
                  </a:cubicBezTo>
                  <a:cubicBezTo>
                    <a:pt x="178" y="856"/>
                    <a:pt x="214" y="820"/>
                    <a:pt x="214" y="776"/>
                  </a:cubicBezTo>
                  <a:cubicBezTo>
                    <a:pt x="214" y="374"/>
                    <a:pt x="214" y="374"/>
                    <a:pt x="214" y="374"/>
                  </a:cubicBezTo>
                  <a:cubicBezTo>
                    <a:pt x="246" y="349"/>
                    <a:pt x="268" y="311"/>
                    <a:pt x="268" y="268"/>
                  </a:cubicBezTo>
                  <a:cubicBezTo>
                    <a:pt x="268" y="224"/>
                    <a:pt x="246" y="186"/>
                    <a:pt x="214" y="161"/>
                  </a:cubicBezTo>
                  <a:close/>
                  <a:moveTo>
                    <a:pt x="107" y="80"/>
                  </a:moveTo>
                  <a:cubicBezTo>
                    <a:pt x="107" y="65"/>
                    <a:pt x="119" y="54"/>
                    <a:pt x="134" y="54"/>
                  </a:cubicBezTo>
                  <a:cubicBezTo>
                    <a:pt x="149" y="54"/>
                    <a:pt x="161" y="65"/>
                    <a:pt x="161" y="80"/>
                  </a:cubicBezTo>
                  <a:cubicBezTo>
                    <a:pt x="161" y="136"/>
                    <a:pt x="161" y="136"/>
                    <a:pt x="161" y="136"/>
                  </a:cubicBezTo>
                  <a:cubicBezTo>
                    <a:pt x="152" y="135"/>
                    <a:pt x="143" y="134"/>
                    <a:pt x="134" y="134"/>
                  </a:cubicBezTo>
                  <a:cubicBezTo>
                    <a:pt x="125" y="134"/>
                    <a:pt x="116" y="135"/>
                    <a:pt x="107" y="136"/>
                  </a:cubicBezTo>
                  <a:lnTo>
                    <a:pt x="107" y="80"/>
                  </a:lnTo>
                  <a:close/>
                  <a:moveTo>
                    <a:pt x="161" y="776"/>
                  </a:moveTo>
                  <a:cubicBezTo>
                    <a:pt x="161" y="791"/>
                    <a:pt x="149" y="803"/>
                    <a:pt x="134" y="803"/>
                  </a:cubicBezTo>
                  <a:cubicBezTo>
                    <a:pt x="119" y="803"/>
                    <a:pt x="107" y="791"/>
                    <a:pt x="107" y="776"/>
                  </a:cubicBezTo>
                  <a:cubicBezTo>
                    <a:pt x="107" y="399"/>
                    <a:pt x="107" y="399"/>
                    <a:pt x="107" y="399"/>
                  </a:cubicBezTo>
                  <a:cubicBezTo>
                    <a:pt x="116" y="400"/>
                    <a:pt x="125" y="401"/>
                    <a:pt x="134" y="401"/>
                  </a:cubicBezTo>
                  <a:cubicBezTo>
                    <a:pt x="143" y="401"/>
                    <a:pt x="152" y="400"/>
                    <a:pt x="161" y="399"/>
                  </a:cubicBezTo>
                  <a:lnTo>
                    <a:pt x="161" y="776"/>
                  </a:lnTo>
                  <a:close/>
                  <a:moveTo>
                    <a:pt x="210" y="290"/>
                  </a:moveTo>
                  <a:cubicBezTo>
                    <a:pt x="210" y="291"/>
                    <a:pt x="210" y="293"/>
                    <a:pt x="209" y="294"/>
                  </a:cubicBezTo>
                  <a:cubicBezTo>
                    <a:pt x="207" y="301"/>
                    <a:pt x="203" y="308"/>
                    <a:pt x="199" y="314"/>
                  </a:cubicBezTo>
                  <a:cubicBezTo>
                    <a:pt x="199" y="314"/>
                    <a:pt x="199" y="314"/>
                    <a:pt x="199" y="314"/>
                  </a:cubicBezTo>
                  <a:cubicBezTo>
                    <a:pt x="194" y="321"/>
                    <a:pt x="188" y="326"/>
                    <a:pt x="182" y="331"/>
                  </a:cubicBezTo>
                  <a:cubicBezTo>
                    <a:pt x="182" y="331"/>
                    <a:pt x="182" y="331"/>
                    <a:pt x="182" y="331"/>
                  </a:cubicBezTo>
                  <a:cubicBezTo>
                    <a:pt x="175" y="336"/>
                    <a:pt x="168" y="340"/>
                    <a:pt x="161" y="343"/>
                  </a:cubicBezTo>
                  <a:cubicBezTo>
                    <a:pt x="152" y="346"/>
                    <a:pt x="143" y="348"/>
                    <a:pt x="134" y="348"/>
                  </a:cubicBezTo>
                  <a:cubicBezTo>
                    <a:pt x="124" y="348"/>
                    <a:pt x="115" y="346"/>
                    <a:pt x="107" y="343"/>
                  </a:cubicBezTo>
                  <a:cubicBezTo>
                    <a:pt x="99" y="340"/>
                    <a:pt x="92" y="336"/>
                    <a:pt x="86" y="331"/>
                  </a:cubicBezTo>
                  <a:cubicBezTo>
                    <a:pt x="86" y="331"/>
                    <a:pt x="85" y="331"/>
                    <a:pt x="85" y="331"/>
                  </a:cubicBezTo>
                  <a:cubicBezTo>
                    <a:pt x="79" y="326"/>
                    <a:pt x="74" y="321"/>
                    <a:pt x="69" y="314"/>
                  </a:cubicBezTo>
                  <a:cubicBezTo>
                    <a:pt x="69" y="314"/>
                    <a:pt x="69" y="314"/>
                    <a:pt x="69" y="314"/>
                  </a:cubicBezTo>
                  <a:cubicBezTo>
                    <a:pt x="64" y="308"/>
                    <a:pt x="61" y="301"/>
                    <a:pt x="58" y="294"/>
                  </a:cubicBezTo>
                  <a:cubicBezTo>
                    <a:pt x="58" y="293"/>
                    <a:pt x="58" y="291"/>
                    <a:pt x="57" y="290"/>
                  </a:cubicBezTo>
                  <a:cubicBezTo>
                    <a:pt x="55" y="283"/>
                    <a:pt x="54" y="275"/>
                    <a:pt x="54" y="268"/>
                  </a:cubicBezTo>
                  <a:cubicBezTo>
                    <a:pt x="54" y="260"/>
                    <a:pt x="55" y="252"/>
                    <a:pt x="57" y="245"/>
                  </a:cubicBezTo>
                  <a:cubicBezTo>
                    <a:pt x="58" y="244"/>
                    <a:pt x="58" y="242"/>
                    <a:pt x="58" y="241"/>
                  </a:cubicBezTo>
                  <a:cubicBezTo>
                    <a:pt x="61" y="234"/>
                    <a:pt x="64" y="227"/>
                    <a:pt x="69" y="221"/>
                  </a:cubicBezTo>
                  <a:cubicBezTo>
                    <a:pt x="69" y="221"/>
                    <a:pt x="69" y="221"/>
                    <a:pt x="69" y="221"/>
                  </a:cubicBezTo>
                  <a:cubicBezTo>
                    <a:pt x="74" y="214"/>
                    <a:pt x="79" y="209"/>
                    <a:pt x="85" y="204"/>
                  </a:cubicBezTo>
                  <a:cubicBezTo>
                    <a:pt x="85" y="204"/>
                    <a:pt x="86" y="204"/>
                    <a:pt x="86" y="204"/>
                  </a:cubicBezTo>
                  <a:cubicBezTo>
                    <a:pt x="92" y="199"/>
                    <a:pt x="99" y="195"/>
                    <a:pt x="107" y="192"/>
                  </a:cubicBezTo>
                  <a:cubicBezTo>
                    <a:pt x="115" y="189"/>
                    <a:pt x="124" y="187"/>
                    <a:pt x="134" y="187"/>
                  </a:cubicBezTo>
                  <a:cubicBezTo>
                    <a:pt x="143" y="187"/>
                    <a:pt x="152" y="189"/>
                    <a:pt x="161" y="192"/>
                  </a:cubicBezTo>
                  <a:cubicBezTo>
                    <a:pt x="168" y="195"/>
                    <a:pt x="175" y="199"/>
                    <a:pt x="182" y="204"/>
                  </a:cubicBezTo>
                  <a:cubicBezTo>
                    <a:pt x="182" y="204"/>
                    <a:pt x="182" y="204"/>
                    <a:pt x="182" y="204"/>
                  </a:cubicBezTo>
                  <a:cubicBezTo>
                    <a:pt x="188" y="209"/>
                    <a:pt x="194" y="214"/>
                    <a:pt x="199" y="221"/>
                  </a:cubicBezTo>
                  <a:cubicBezTo>
                    <a:pt x="199" y="221"/>
                    <a:pt x="199" y="221"/>
                    <a:pt x="199" y="221"/>
                  </a:cubicBezTo>
                  <a:cubicBezTo>
                    <a:pt x="203" y="227"/>
                    <a:pt x="207" y="234"/>
                    <a:pt x="209" y="241"/>
                  </a:cubicBezTo>
                  <a:cubicBezTo>
                    <a:pt x="210" y="242"/>
                    <a:pt x="210" y="244"/>
                    <a:pt x="210" y="245"/>
                  </a:cubicBezTo>
                  <a:cubicBezTo>
                    <a:pt x="213" y="252"/>
                    <a:pt x="214" y="260"/>
                    <a:pt x="214" y="268"/>
                  </a:cubicBezTo>
                  <a:cubicBezTo>
                    <a:pt x="214" y="275"/>
                    <a:pt x="213" y="283"/>
                    <a:pt x="210" y="29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0B13CD3C-C73B-4448-981B-599FF8477B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78172" y="1425716"/>
              <a:ext cx="101256" cy="371116"/>
            </a:xfrm>
            <a:custGeom>
              <a:avLst/>
              <a:gdLst>
                <a:gd name="T0" fmla="*/ 214 w 267"/>
                <a:gd name="T1" fmla="*/ 161 h 856"/>
                <a:gd name="T2" fmla="*/ 214 w 267"/>
                <a:gd name="T3" fmla="*/ 80 h 856"/>
                <a:gd name="T4" fmla="*/ 133 w 267"/>
                <a:gd name="T5" fmla="*/ 0 h 856"/>
                <a:gd name="T6" fmla="*/ 53 w 267"/>
                <a:gd name="T7" fmla="*/ 80 h 856"/>
                <a:gd name="T8" fmla="*/ 53 w 267"/>
                <a:gd name="T9" fmla="*/ 161 h 856"/>
                <a:gd name="T10" fmla="*/ 0 w 267"/>
                <a:gd name="T11" fmla="*/ 268 h 856"/>
                <a:gd name="T12" fmla="*/ 53 w 267"/>
                <a:gd name="T13" fmla="*/ 374 h 856"/>
                <a:gd name="T14" fmla="*/ 53 w 267"/>
                <a:gd name="T15" fmla="*/ 776 h 856"/>
                <a:gd name="T16" fmla="*/ 133 w 267"/>
                <a:gd name="T17" fmla="*/ 856 h 856"/>
                <a:gd name="T18" fmla="*/ 214 w 267"/>
                <a:gd name="T19" fmla="*/ 776 h 856"/>
                <a:gd name="T20" fmla="*/ 214 w 267"/>
                <a:gd name="T21" fmla="*/ 374 h 856"/>
                <a:gd name="T22" fmla="*/ 267 w 267"/>
                <a:gd name="T23" fmla="*/ 268 h 856"/>
                <a:gd name="T24" fmla="*/ 214 w 267"/>
                <a:gd name="T25" fmla="*/ 161 h 856"/>
                <a:gd name="T26" fmla="*/ 107 w 267"/>
                <a:gd name="T27" fmla="*/ 80 h 856"/>
                <a:gd name="T28" fmla="*/ 133 w 267"/>
                <a:gd name="T29" fmla="*/ 54 h 856"/>
                <a:gd name="T30" fmla="*/ 160 w 267"/>
                <a:gd name="T31" fmla="*/ 80 h 856"/>
                <a:gd name="T32" fmla="*/ 160 w 267"/>
                <a:gd name="T33" fmla="*/ 136 h 856"/>
                <a:gd name="T34" fmla="*/ 133 w 267"/>
                <a:gd name="T35" fmla="*/ 134 h 856"/>
                <a:gd name="T36" fmla="*/ 107 w 267"/>
                <a:gd name="T37" fmla="*/ 136 h 856"/>
                <a:gd name="T38" fmla="*/ 107 w 267"/>
                <a:gd name="T39" fmla="*/ 80 h 856"/>
                <a:gd name="T40" fmla="*/ 160 w 267"/>
                <a:gd name="T41" fmla="*/ 776 h 856"/>
                <a:gd name="T42" fmla="*/ 133 w 267"/>
                <a:gd name="T43" fmla="*/ 803 h 856"/>
                <a:gd name="T44" fmla="*/ 107 w 267"/>
                <a:gd name="T45" fmla="*/ 776 h 856"/>
                <a:gd name="T46" fmla="*/ 107 w 267"/>
                <a:gd name="T47" fmla="*/ 399 h 856"/>
                <a:gd name="T48" fmla="*/ 133 w 267"/>
                <a:gd name="T49" fmla="*/ 401 h 856"/>
                <a:gd name="T50" fmla="*/ 160 w 267"/>
                <a:gd name="T51" fmla="*/ 399 h 856"/>
                <a:gd name="T52" fmla="*/ 160 w 267"/>
                <a:gd name="T53" fmla="*/ 776 h 856"/>
                <a:gd name="T54" fmla="*/ 210 w 267"/>
                <a:gd name="T55" fmla="*/ 290 h 856"/>
                <a:gd name="T56" fmla="*/ 209 w 267"/>
                <a:gd name="T57" fmla="*/ 294 h 856"/>
                <a:gd name="T58" fmla="*/ 198 w 267"/>
                <a:gd name="T59" fmla="*/ 314 h 856"/>
                <a:gd name="T60" fmla="*/ 198 w 267"/>
                <a:gd name="T61" fmla="*/ 314 h 856"/>
                <a:gd name="T62" fmla="*/ 182 w 267"/>
                <a:gd name="T63" fmla="*/ 331 h 856"/>
                <a:gd name="T64" fmla="*/ 181 w 267"/>
                <a:gd name="T65" fmla="*/ 331 h 856"/>
                <a:gd name="T66" fmla="*/ 160 w 267"/>
                <a:gd name="T67" fmla="*/ 343 h 856"/>
                <a:gd name="T68" fmla="*/ 133 w 267"/>
                <a:gd name="T69" fmla="*/ 348 h 856"/>
                <a:gd name="T70" fmla="*/ 107 w 267"/>
                <a:gd name="T71" fmla="*/ 343 h 856"/>
                <a:gd name="T72" fmla="*/ 85 w 267"/>
                <a:gd name="T73" fmla="*/ 331 h 856"/>
                <a:gd name="T74" fmla="*/ 85 w 267"/>
                <a:gd name="T75" fmla="*/ 331 h 856"/>
                <a:gd name="T76" fmla="*/ 68 w 267"/>
                <a:gd name="T77" fmla="*/ 314 h 856"/>
                <a:gd name="T78" fmla="*/ 68 w 267"/>
                <a:gd name="T79" fmla="*/ 314 h 856"/>
                <a:gd name="T80" fmla="*/ 58 w 267"/>
                <a:gd name="T81" fmla="*/ 294 h 856"/>
                <a:gd name="T82" fmla="*/ 57 w 267"/>
                <a:gd name="T83" fmla="*/ 290 h 856"/>
                <a:gd name="T84" fmla="*/ 53 w 267"/>
                <a:gd name="T85" fmla="*/ 268 h 856"/>
                <a:gd name="T86" fmla="*/ 57 w 267"/>
                <a:gd name="T87" fmla="*/ 245 h 856"/>
                <a:gd name="T88" fmla="*/ 58 w 267"/>
                <a:gd name="T89" fmla="*/ 241 h 856"/>
                <a:gd name="T90" fmla="*/ 68 w 267"/>
                <a:gd name="T91" fmla="*/ 221 h 856"/>
                <a:gd name="T92" fmla="*/ 68 w 267"/>
                <a:gd name="T93" fmla="*/ 221 h 856"/>
                <a:gd name="T94" fmla="*/ 85 w 267"/>
                <a:gd name="T95" fmla="*/ 204 h 856"/>
                <a:gd name="T96" fmla="*/ 85 w 267"/>
                <a:gd name="T97" fmla="*/ 204 h 856"/>
                <a:gd name="T98" fmla="*/ 107 w 267"/>
                <a:gd name="T99" fmla="*/ 192 h 856"/>
                <a:gd name="T100" fmla="*/ 133 w 267"/>
                <a:gd name="T101" fmla="*/ 187 h 856"/>
                <a:gd name="T102" fmla="*/ 160 w 267"/>
                <a:gd name="T103" fmla="*/ 192 h 856"/>
                <a:gd name="T104" fmla="*/ 181 w 267"/>
                <a:gd name="T105" fmla="*/ 204 h 856"/>
                <a:gd name="T106" fmla="*/ 182 w 267"/>
                <a:gd name="T107" fmla="*/ 204 h 856"/>
                <a:gd name="T108" fmla="*/ 198 w 267"/>
                <a:gd name="T109" fmla="*/ 221 h 856"/>
                <a:gd name="T110" fmla="*/ 198 w 267"/>
                <a:gd name="T111" fmla="*/ 221 h 856"/>
                <a:gd name="T112" fmla="*/ 209 w 267"/>
                <a:gd name="T113" fmla="*/ 241 h 856"/>
                <a:gd name="T114" fmla="*/ 210 w 267"/>
                <a:gd name="T115" fmla="*/ 245 h 856"/>
                <a:gd name="T116" fmla="*/ 214 w 267"/>
                <a:gd name="T117" fmla="*/ 268 h 856"/>
                <a:gd name="T118" fmla="*/ 210 w 267"/>
                <a:gd name="T119" fmla="*/ 290 h 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67" h="856">
                  <a:moveTo>
                    <a:pt x="214" y="161"/>
                  </a:moveTo>
                  <a:cubicBezTo>
                    <a:pt x="214" y="80"/>
                    <a:pt x="214" y="80"/>
                    <a:pt x="214" y="80"/>
                  </a:cubicBezTo>
                  <a:cubicBezTo>
                    <a:pt x="214" y="36"/>
                    <a:pt x="178" y="0"/>
                    <a:pt x="133" y="0"/>
                  </a:cubicBezTo>
                  <a:cubicBezTo>
                    <a:pt x="89" y="0"/>
                    <a:pt x="53" y="36"/>
                    <a:pt x="53" y="80"/>
                  </a:cubicBezTo>
                  <a:cubicBezTo>
                    <a:pt x="53" y="161"/>
                    <a:pt x="53" y="161"/>
                    <a:pt x="53" y="161"/>
                  </a:cubicBezTo>
                  <a:cubicBezTo>
                    <a:pt x="21" y="186"/>
                    <a:pt x="0" y="224"/>
                    <a:pt x="0" y="268"/>
                  </a:cubicBezTo>
                  <a:cubicBezTo>
                    <a:pt x="0" y="311"/>
                    <a:pt x="21" y="349"/>
                    <a:pt x="53" y="374"/>
                  </a:cubicBezTo>
                  <a:cubicBezTo>
                    <a:pt x="53" y="776"/>
                    <a:pt x="53" y="776"/>
                    <a:pt x="53" y="776"/>
                  </a:cubicBezTo>
                  <a:cubicBezTo>
                    <a:pt x="53" y="820"/>
                    <a:pt x="89" y="856"/>
                    <a:pt x="133" y="856"/>
                  </a:cubicBezTo>
                  <a:cubicBezTo>
                    <a:pt x="178" y="856"/>
                    <a:pt x="214" y="820"/>
                    <a:pt x="214" y="776"/>
                  </a:cubicBezTo>
                  <a:cubicBezTo>
                    <a:pt x="214" y="374"/>
                    <a:pt x="214" y="374"/>
                    <a:pt x="214" y="374"/>
                  </a:cubicBezTo>
                  <a:cubicBezTo>
                    <a:pt x="246" y="349"/>
                    <a:pt x="267" y="311"/>
                    <a:pt x="267" y="268"/>
                  </a:cubicBezTo>
                  <a:cubicBezTo>
                    <a:pt x="267" y="224"/>
                    <a:pt x="246" y="186"/>
                    <a:pt x="214" y="161"/>
                  </a:cubicBezTo>
                  <a:close/>
                  <a:moveTo>
                    <a:pt x="107" y="80"/>
                  </a:moveTo>
                  <a:cubicBezTo>
                    <a:pt x="107" y="65"/>
                    <a:pt x="118" y="54"/>
                    <a:pt x="133" y="54"/>
                  </a:cubicBezTo>
                  <a:cubicBezTo>
                    <a:pt x="148" y="54"/>
                    <a:pt x="160" y="65"/>
                    <a:pt x="160" y="80"/>
                  </a:cubicBezTo>
                  <a:cubicBezTo>
                    <a:pt x="160" y="136"/>
                    <a:pt x="160" y="136"/>
                    <a:pt x="160" y="136"/>
                  </a:cubicBezTo>
                  <a:cubicBezTo>
                    <a:pt x="151" y="135"/>
                    <a:pt x="142" y="134"/>
                    <a:pt x="133" y="134"/>
                  </a:cubicBezTo>
                  <a:cubicBezTo>
                    <a:pt x="124" y="134"/>
                    <a:pt x="115" y="135"/>
                    <a:pt x="107" y="136"/>
                  </a:cubicBezTo>
                  <a:lnTo>
                    <a:pt x="107" y="80"/>
                  </a:lnTo>
                  <a:close/>
                  <a:moveTo>
                    <a:pt x="160" y="776"/>
                  </a:moveTo>
                  <a:cubicBezTo>
                    <a:pt x="160" y="791"/>
                    <a:pt x="148" y="803"/>
                    <a:pt x="133" y="803"/>
                  </a:cubicBezTo>
                  <a:cubicBezTo>
                    <a:pt x="118" y="803"/>
                    <a:pt x="107" y="791"/>
                    <a:pt x="107" y="776"/>
                  </a:cubicBezTo>
                  <a:cubicBezTo>
                    <a:pt x="107" y="399"/>
                    <a:pt x="107" y="399"/>
                    <a:pt x="107" y="399"/>
                  </a:cubicBezTo>
                  <a:cubicBezTo>
                    <a:pt x="115" y="400"/>
                    <a:pt x="124" y="401"/>
                    <a:pt x="133" y="401"/>
                  </a:cubicBezTo>
                  <a:cubicBezTo>
                    <a:pt x="142" y="401"/>
                    <a:pt x="151" y="400"/>
                    <a:pt x="160" y="399"/>
                  </a:cubicBezTo>
                  <a:lnTo>
                    <a:pt x="160" y="776"/>
                  </a:lnTo>
                  <a:close/>
                  <a:moveTo>
                    <a:pt x="210" y="290"/>
                  </a:moveTo>
                  <a:cubicBezTo>
                    <a:pt x="209" y="291"/>
                    <a:pt x="209" y="293"/>
                    <a:pt x="209" y="294"/>
                  </a:cubicBezTo>
                  <a:cubicBezTo>
                    <a:pt x="206" y="301"/>
                    <a:pt x="203" y="308"/>
                    <a:pt x="198" y="314"/>
                  </a:cubicBezTo>
                  <a:cubicBezTo>
                    <a:pt x="198" y="314"/>
                    <a:pt x="198" y="314"/>
                    <a:pt x="198" y="314"/>
                  </a:cubicBezTo>
                  <a:cubicBezTo>
                    <a:pt x="193" y="321"/>
                    <a:pt x="188" y="326"/>
                    <a:pt x="182" y="331"/>
                  </a:cubicBezTo>
                  <a:cubicBezTo>
                    <a:pt x="182" y="331"/>
                    <a:pt x="181" y="331"/>
                    <a:pt x="181" y="331"/>
                  </a:cubicBezTo>
                  <a:cubicBezTo>
                    <a:pt x="175" y="336"/>
                    <a:pt x="168" y="340"/>
                    <a:pt x="160" y="343"/>
                  </a:cubicBezTo>
                  <a:cubicBezTo>
                    <a:pt x="152" y="346"/>
                    <a:pt x="143" y="348"/>
                    <a:pt x="133" y="348"/>
                  </a:cubicBezTo>
                  <a:cubicBezTo>
                    <a:pt x="124" y="348"/>
                    <a:pt x="115" y="346"/>
                    <a:pt x="107" y="343"/>
                  </a:cubicBezTo>
                  <a:cubicBezTo>
                    <a:pt x="99" y="340"/>
                    <a:pt x="92" y="336"/>
                    <a:pt x="85" y="331"/>
                  </a:cubicBezTo>
                  <a:cubicBezTo>
                    <a:pt x="85" y="331"/>
                    <a:pt x="85" y="331"/>
                    <a:pt x="85" y="331"/>
                  </a:cubicBezTo>
                  <a:cubicBezTo>
                    <a:pt x="79" y="326"/>
                    <a:pt x="73" y="321"/>
                    <a:pt x="68" y="314"/>
                  </a:cubicBezTo>
                  <a:cubicBezTo>
                    <a:pt x="68" y="314"/>
                    <a:pt x="68" y="314"/>
                    <a:pt x="68" y="314"/>
                  </a:cubicBezTo>
                  <a:cubicBezTo>
                    <a:pt x="64" y="308"/>
                    <a:pt x="60" y="301"/>
                    <a:pt x="58" y="294"/>
                  </a:cubicBezTo>
                  <a:cubicBezTo>
                    <a:pt x="57" y="293"/>
                    <a:pt x="57" y="291"/>
                    <a:pt x="57" y="290"/>
                  </a:cubicBezTo>
                  <a:cubicBezTo>
                    <a:pt x="54" y="283"/>
                    <a:pt x="53" y="275"/>
                    <a:pt x="53" y="268"/>
                  </a:cubicBezTo>
                  <a:cubicBezTo>
                    <a:pt x="53" y="260"/>
                    <a:pt x="54" y="252"/>
                    <a:pt x="57" y="245"/>
                  </a:cubicBezTo>
                  <a:cubicBezTo>
                    <a:pt x="57" y="244"/>
                    <a:pt x="57" y="242"/>
                    <a:pt x="58" y="241"/>
                  </a:cubicBezTo>
                  <a:cubicBezTo>
                    <a:pt x="60" y="234"/>
                    <a:pt x="64" y="227"/>
                    <a:pt x="68" y="221"/>
                  </a:cubicBezTo>
                  <a:cubicBezTo>
                    <a:pt x="68" y="221"/>
                    <a:pt x="68" y="221"/>
                    <a:pt x="68" y="221"/>
                  </a:cubicBezTo>
                  <a:cubicBezTo>
                    <a:pt x="73" y="214"/>
                    <a:pt x="79" y="209"/>
                    <a:pt x="85" y="204"/>
                  </a:cubicBezTo>
                  <a:cubicBezTo>
                    <a:pt x="85" y="204"/>
                    <a:pt x="85" y="204"/>
                    <a:pt x="85" y="204"/>
                  </a:cubicBezTo>
                  <a:cubicBezTo>
                    <a:pt x="92" y="199"/>
                    <a:pt x="99" y="195"/>
                    <a:pt x="107" y="192"/>
                  </a:cubicBezTo>
                  <a:cubicBezTo>
                    <a:pt x="115" y="189"/>
                    <a:pt x="124" y="187"/>
                    <a:pt x="133" y="187"/>
                  </a:cubicBezTo>
                  <a:cubicBezTo>
                    <a:pt x="143" y="187"/>
                    <a:pt x="152" y="189"/>
                    <a:pt x="160" y="192"/>
                  </a:cubicBezTo>
                  <a:cubicBezTo>
                    <a:pt x="168" y="195"/>
                    <a:pt x="175" y="199"/>
                    <a:pt x="181" y="204"/>
                  </a:cubicBezTo>
                  <a:cubicBezTo>
                    <a:pt x="181" y="204"/>
                    <a:pt x="182" y="204"/>
                    <a:pt x="182" y="204"/>
                  </a:cubicBezTo>
                  <a:cubicBezTo>
                    <a:pt x="188" y="209"/>
                    <a:pt x="193" y="214"/>
                    <a:pt x="198" y="221"/>
                  </a:cubicBezTo>
                  <a:cubicBezTo>
                    <a:pt x="198" y="221"/>
                    <a:pt x="198" y="221"/>
                    <a:pt x="198" y="221"/>
                  </a:cubicBezTo>
                  <a:cubicBezTo>
                    <a:pt x="203" y="227"/>
                    <a:pt x="206" y="234"/>
                    <a:pt x="209" y="241"/>
                  </a:cubicBezTo>
                  <a:cubicBezTo>
                    <a:pt x="209" y="242"/>
                    <a:pt x="209" y="244"/>
                    <a:pt x="210" y="245"/>
                  </a:cubicBezTo>
                  <a:cubicBezTo>
                    <a:pt x="212" y="252"/>
                    <a:pt x="214" y="260"/>
                    <a:pt x="214" y="268"/>
                  </a:cubicBezTo>
                  <a:cubicBezTo>
                    <a:pt x="214" y="275"/>
                    <a:pt x="212" y="283"/>
                    <a:pt x="210" y="29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D4124254-A43B-470E-98DE-52942830357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6198" y="1425716"/>
              <a:ext cx="101736" cy="371116"/>
            </a:xfrm>
            <a:custGeom>
              <a:avLst/>
              <a:gdLst>
                <a:gd name="T0" fmla="*/ 214 w 268"/>
                <a:gd name="T1" fmla="*/ 482 h 856"/>
                <a:gd name="T2" fmla="*/ 214 w 268"/>
                <a:gd name="T3" fmla="*/ 80 h 856"/>
                <a:gd name="T4" fmla="*/ 134 w 268"/>
                <a:gd name="T5" fmla="*/ 0 h 856"/>
                <a:gd name="T6" fmla="*/ 54 w 268"/>
                <a:gd name="T7" fmla="*/ 80 h 856"/>
                <a:gd name="T8" fmla="*/ 54 w 268"/>
                <a:gd name="T9" fmla="*/ 482 h 856"/>
                <a:gd name="T10" fmla="*/ 0 w 268"/>
                <a:gd name="T11" fmla="*/ 589 h 856"/>
                <a:gd name="T12" fmla="*/ 54 w 268"/>
                <a:gd name="T13" fmla="*/ 695 h 856"/>
                <a:gd name="T14" fmla="*/ 54 w 268"/>
                <a:gd name="T15" fmla="*/ 776 h 856"/>
                <a:gd name="T16" fmla="*/ 134 w 268"/>
                <a:gd name="T17" fmla="*/ 856 h 856"/>
                <a:gd name="T18" fmla="*/ 214 w 268"/>
                <a:gd name="T19" fmla="*/ 776 h 856"/>
                <a:gd name="T20" fmla="*/ 214 w 268"/>
                <a:gd name="T21" fmla="*/ 695 h 856"/>
                <a:gd name="T22" fmla="*/ 268 w 268"/>
                <a:gd name="T23" fmla="*/ 589 h 856"/>
                <a:gd name="T24" fmla="*/ 214 w 268"/>
                <a:gd name="T25" fmla="*/ 482 h 856"/>
                <a:gd name="T26" fmla="*/ 107 w 268"/>
                <a:gd name="T27" fmla="*/ 80 h 856"/>
                <a:gd name="T28" fmla="*/ 134 w 268"/>
                <a:gd name="T29" fmla="*/ 54 h 856"/>
                <a:gd name="T30" fmla="*/ 161 w 268"/>
                <a:gd name="T31" fmla="*/ 80 h 856"/>
                <a:gd name="T32" fmla="*/ 161 w 268"/>
                <a:gd name="T33" fmla="*/ 457 h 856"/>
                <a:gd name="T34" fmla="*/ 134 w 268"/>
                <a:gd name="T35" fmla="*/ 455 h 856"/>
                <a:gd name="T36" fmla="*/ 107 w 268"/>
                <a:gd name="T37" fmla="*/ 457 h 856"/>
                <a:gd name="T38" fmla="*/ 107 w 268"/>
                <a:gd name="T39" fmla="*/ 80 h 856"/>
                <a:gd name="T40" fmla="*/ 161 w 268"/>
                <a:gd name="T41" fmla="*/ 776 h 856"/>
                <a:gd name="T42" fmla="*/ 134 w 268"/>
                <a:gd name="T43" fmla="*/ 803 h 856"/>
                <a:gd name="T44" fmla="*/ 107 w 268"/>
                <a:gd name="T45" fmla="*/ 776 h 856"/>
                <a:gd name="T46" fmla="*/ 107 w 268"/>
                <a:gd name="T47" fmla="*/ 720 h 856"/>
                <a:gd name="T48" fmla="*/ 134 w 268"/>
                <a:gd name="T49" fmla="*/ 722 h 856"/>
                <a:gd name="T50" fmla="*/ 161 w 268"/>
                <a:gd name="T51" fmla="*/ 720 h 856"/>
                <a:gd name="T52" fmla="*/ 161 w 268"/>
                <a:gd name="T53" fmla="*/ 776 h 856"/>
                <a:gd name="T54" fmla="*/ 211 w 268"/>
                <a:gd name="T55" fmla="*/ 611 h 856"/>
                <a:gd name="T56" fmla="*/ 209 w 268"/>
                <a:gd name="T57" fmla="*/ 615 h 856"/>
                <a:gd name="T58" fmla="*/ 199 w 268"/>
                <a:gd name="T59" fmla="*/ 635 h 856"/>
                <a:gd name="T60" fmla="*/ 199 w 268"/>
                <a:gd name="T61" fmla="*/ 635 h 856"/>
                <a:gd name="T62" fmla="*/ 182 w 268"/>
                <a:gd name="T63" fmla="*/ 652 h 856"/>
                <a:gd name="T64" fmla="*/ 182 w 268"/>
                <a:gd name="T65" fmla="*/ 652 h 856"/>
                <a:gd name="T66" fmla="*/ 161 w 268"/>
                <a:gd name="T67" fmla="*/ 664 h 856"/>
                <a:gd name="T68" fmla="*/ 134 w 268"/>
                <a:gd name="T69" fmla="*/ 669 h 856"/>
                <a:gd name="T70" fmla="*/ 107 w 268"/>
                <a:gd name="T71" fmla="*/ 664 h 856"/>
                <a:gd name="T72" fmla="*/ 86 w 268"/>
                <a:gd name="T73" fmla="*/ 652 h 856"/>
                <a:gd name="T74" fmla="*/ 86 w 268"/>
                <a:gd name="T75" fmla="*/ 652 h 856"/>
                <a:gd name="T76" fmla="*/ 69 w 268"/>
                <a:gd name="T77" fmla="*/ 635 h 856"/>
                <a:gd name="T78" fmla="*/ 69 w 268"/>
                <a:gd name="T79" fmla="*/ 635 h 856"/>
                <a:gd name="T80" fmla="*/ 59 w 268"/>
                <a:gd name="T81" fmla="*/ 615 h 856"/>
                <a:gd name="T82" fmla="*/ 57 w 268"/>
                <a:gd name="T83" fmla="*/ 611 h 856"/>
                <a:gd name="T84" fmla="*/ 54 w 268"/>
                <a:gd name="T85" fmla="*/ 589 h 856"/>
                <a:gd name="T86" fmla="*/ 57 w 268"/>
                <a:gd name="T87" fmla="*/ 566 h 856"/>
                <a:gd name="T88" fmla="*/ 59 w 268"/>
                <a:gd name="T89" fmla="*/ 562 h 856"/>
                <a:gd name="T90" fmla="*/ 69 w 268"/>
                <a:gd name="T91" fmla="*/ 542 h 856"/>
                <a:gd name="T92" fmla="*/ 69 w 268"/>
                <a:gd name="T93" fmla="*/ 542 h 856"/>
                <a:gd name="T94" fmla="*/ 86 w 268"/>
                <a:gd name="T95" fmla="*/ 525 h 856"/>
                <a:gd name="T96" fmla="*/ 86 w 268"/>
                <a:gd name="T97" fmla="*/ 525 h 856"/>
                <a:gd name="T98" fmla="*/ 107 w 268"/>
                <a:gd name="T99" fmla="*/ 513 h 856"/>
                <a:gd name="T100" fmla="*/ 134 w 268"/>
                <a:gd name="T101" fmla="*/ 508 h 856"/>
                <a:gd name="T102" fmla="*/ 161 w 268"/>
                <a:gd name="T103" fmla="*/ 513 h 856"/>
                <a:gd name="T104" fmla="*/ 182 w 268"/>
                <a:gd name="T105" fmla="*/ 525 h 856"/>
                <a:gd name="T106" fmla="*/ 182 w 268"/>
                <a:gd name="T107" fmla="*/ 525 h 856"/>
                <a:gd name="T108" fmla="*/ 199 w 268"/>
                <a:gd name="T109" fmla="*/ 542 h 856"/>
                <a:gd name="T110" fmla="*/ 199 w 268"/>
                <a:gd name="T111" fmla="*/ 542 h 856"/>
                <a:gd name="T112" fmla="*/ 209 w 268"/>
                <a:gd name="T113" fmla="*/ 562 h 856"/>
                <a:gd name="T114" fmla="*/ 211 w 268"/>
                <a:gd name="T115" fmla="*/ 566 h 856"/>
                <a:gd name="T116" fmla="*/ 214 w 268"/>
                <a:gd name="T117" fmla="*/ 589 h 856"/>
                <a:gd name="T118" fmla="*/ 211 w 268"/>
                <a:gd name="T119" fmla="*/ 611 h 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68" h="856">
                  <a:moveTo>
                    <a:pt x="214" y="482"/>
                  </a:moveTo>
                  <a:cubicBezTo>
                    <a:pt x="214" y="80"/>
                    <a:pt x="214" y="80"/>
                    <a:pt x="214" y="80"/>
                  </a:cubicBezTo>
                  <a:cubicBezTo>
                    <a:pt x="214" y="36"/>
                    <a:pt x="178" y="0"/>
                    <a:pt x="134" y="0"/>
                  </a:cubicBezTo>
                  <a:cubicBezTo>
                    <a:pt x="90" y="0"/>
                    <a:pt x="54" y="36"/>
                    <a:pt x="54" y="80"/>
                  </a:cubicBezTo>
                  <a:cubicBezTo>
                    <a:pt x="54" y="482"/>
                    <a:pt x="54" y="482"/>
                    <a:pt x="54" y="482"/>
                  </a:cubicBezTo>
                  <a:cubicBezTo>
                    <a:pt x="21" y="507"/>
                    <a:pt x="0" y="545"/>
                    <a:pt x="0" y="589"/>
                  </a:cubicBezTo>
                  <a:cubicBezTo>
                    <a:pt x="0" y="632"/>
                    <a:pt x="21" y="670"/>
                    <a:pt x="54" y="695"/>
                  </a:cubicBezTo>
                  <a:cubicBezTo>
                    <a:pt x="54" y="776"/>
                    <a:pt x="54" y="776"/>
                    <a:pt x="54" y="776"/>
                  </a:cubicBezTo>
                  <a:cubicBezTo>
                    <a:pt x="54" y="820"/>
                    <a:pt x="90" y="856"/>
                    <a:pt x="134" y="856"/>
                  </a:cubicBezTo>
                  <a:cubicBezTo>
                    <a:pt x="178" y="856"/>
                    <a:pt x="214" y="820"/>
                    <a:pt x="214" y="776"/>
                  </a:cubicBezTo>
                  <a:cubicBezTo>
                    <a:pt x="214" y="695"/>
                    <a:pt x="214" y="695"/>
                    <a:pt x="214" y="695"/>
                  </a:cubicBezTo>
                  <a:cubicBezTo>
                    <a:pt x="247" y="670"/>
                    <a:pt x="268" y="632"/>
                    <a:pt x="268" y="589"/>
                  </a:cubicBezTo>
                  <a:cubicBezTo>
                    <a:pt x="268" y="545"/>
                    <a:pt x="247" y="507"/>
                    <a:pt x="214" y="482"/>
                  </a:cubicBezTo>
                  <a:close/>
                  <a:moveTo>
                    <a:pt x="107" y="80"/>
                  </a:moveTo>
                  <a:cubicBezTo>
                    <a:pt x="107" y="65"/>
                    <a:pt x="119" y="54"/>
                    <a:pt x="134" y="54"/>
                  </a:cubicBezTo>
                  <a:cubicBezTo>
                    <a:pt x="149" y="54"/>
                    <a:pt x="161" y="65"/>
                    <a:pt x="161" y="80"/>
                  </a:cubicBezTo>
                  <a:cubicBezTo>
                    <a:pt x="161" y="457"/>
                    <a:pt x="161" y="457"/>
                    <a:pt x="161" y="457"/>
                  </a:cubicBezTo>
                  <a:cubicBezTo>
                    <a:pt x="152" y="456"/>
                    <a:pt x="143" y="455"/>
                    <a:pt x="134" y="455"/>
                  </a:cubicBezTo>
                  <a:cubicBezTo>
                    <a:pt x="125" y="455"/>
                    <a:pt x="116" y="456"/>
                    <a:pt x="107" y="457"/>
                  </a:cubicBezTo>
                  <a:lnTo>
                    <a:pt x="107" y="80"/>
                  </a:lnTo>
                  <a:close/>
                  <a:moveTo>
                    <a:pt x="161" y="776"/>
                  </a:moveTo>
                  <a:cubicBezTo>
                    <a:pt x="161" y="791"/>
                    <a:pt x="149" y="803"/>
                    <a:pt x="134" y="803"/>
                  </a:cubicBezTo>
                  <a:cubicBezTo>
                    <a:pt x="119" y="803"/>
                    <a:pt x="107" y="791"/>
                    <a:pt x="107" y="776"/>
                  </a:cubicBezTo>
                  <a:cubicBezTo>
                    <a:pt x="107" y="720"/>
                    <a:pt x="107" y="720"/>
                    <a:pt x="107" y="720"/>
                  </a:cubicBezTo>
                  <a:cubicBezTo>
                    <a:pt x="116" y="721"/>
                    <a:pt x="125" y="722"/>
                    <a:pt x="134" y="722"/>
                  </a:cubicBezTo>
                  <a:cubicBezTo>
                    <a:pt x="143" y="722"/>
                    <a:pt x="152" y="721"/>
                    <a:pt x="161" y="720"/>
                  </a:cubicBezTo>
                  <a:lnTo>
                    <a:pt x="161" y="776"/>
                  </a:lnTo>
                  <a:close/>
                  <a:moveTo>
                    <a:pt x="211" y="611"/>
                  </a:moveTo>
                  <a:cubicBezTo>
                    <a:pt x="210" y="612"/>
                    <a:pt x="210" y="614"/>
                    <a:pt x="209" y="615"/>
                  </a:cubicBezTo>
                  <a:cubicBezTo>
                    <a:pt x="207" y="622"/>
                    <a:pt x="204" y="629"/>
                    <a:pt x="199" y="635"/>
                  </a:cubicBezTo>
                  <a:cubicBezTo>
                    <a:pt x="199" y="635"/>
                    <a:pt x="199" y="635"/>
                    <a:pt x="199" y="635"/>
                  </a:cubicBezTo>
                  <a:cubicBezTo>
                    <a:pt x="194" y="642"/>
                    <a:pt x="189" y="647"/>
                    <a:pt x="182" y="652"/>
                  </a:cubicBezTo>
                  <a:cubicBezTo>
                    <a:pt x="182" y="652"/>
                    <a:pt x="182" y="652"/>
                    <a:pt x="182" y="652"/>
                  </a:cubicBezTo>
                  <a:cubicBezTo>
                    <a:pt x="176" y="657"/>
                    <a:pt x="168" y="661"/>
                    <a:pt x="161" y="664"/>
                  </a:cubicBezTo>
                  <a:cubicBezTo>
                    <a:pt x="152" y="667"/>
                    <a:pt x="143" y="669"/>
                    <a:pt x="134" y="669"/>
                  </a:cubicBezTo>
                  <a:cubicBezTo>
                    <a:pt x="125" y="669"/>
                    <a:pt x="116" y="667"/>
                    <a:pt x="107" y="664"/>
                  </a:cubicBezTo>
                  <a:cubicBezTo>
                    <a:pt x="100" y="661"/>
                    <a:pt x="92" y="657"/>
                    <a:pt x="86" y="652"/>
                  </a:cubicBezTo>
                  <a:cubicBezTo>
                    <a:pt x="86" y="652"/>
                    <a:pt x="86" y="652"/>
                    <a:pt x="86" y="652"/>
                  </a:cubicBezTo>
                  <a:cubicBezTo>
                    <a:pt x="79" y="647"/>
                    <a:pt x="74" y="642"/>
                    <a:pt x="69" y="635"/>
                  </a:cubicBezTo>
                  <a:cubicBezTo>
                    <a:pt x="69" y="635"/>
                    <a:pt x="69" y="635"/>
                    <a:pt x="69" y="635"/>
                  </a:cubicBezTo>
                  <a:cubicBezTo>
                    <a:pt x="64" y="629"/>
                    <a:pt x="61" y="622"/>
                    <a:pt x="59" y="615"/>
                  </a:cubicBezTo>
                  <a:cubicBezTo>
                    <a:pt x="58" y="614"/>
                    <a:pt x="58" y="612"/>
                    <a:pt x="57" y="611"/>
                  </a:cubicBezTo>
                  <a:cubicBezTo>
                    <a:pt x="55" y="604"/>
                    <a:pt x="54" y="596"/>
                    <a:pt x="54" y="589"/>
                  </a:cubicBezTo>
                  <a:cubicBezTo>
                    <a:pt x="54" y="581"/>
                    <a:pt x="55" y="573"/>
                    <a:pt x="57" y="566"/>
                  </a:cubicBezTo>
                  <a:cubicBezTo>
                    <a:pt x="58" y="565"/>
                    <a:pt x="58" y="563"/>
                    <a:pt x="59" y="562"/>
                  </a:cubicBezTo>
                  <a:cubicBezTo>
                    <a:pt x="61" y="555"/>
                    <a:pt x="64" y="548"/>
                    <a:pt x="69" y="542"/>
                  </a:cubicBezTo>
                  <a:cubicBezTo>
                    <a:pt x="69" y="542"/>
                    <a:pt x="69" y="542"/>
                    <a:pt x="69" y="542"/>
                  </a:cubicBezTo>
                  <a:cubicBezTo>
                    <a:pt x="74" y="535"/>
                    <a:pt x="79" y="530"/>
                    <a:pt x="86" y="525"/>
                  </a:cubicBezTo>
                  <a:cubicBezTo>
                    <a:pt x="86" y="525"/>
                    <a:pt x="86" y="525"/>
                    <a:pt x="86" y="525"/>
                  </a:cubicBezTo>
                  <a:cubicBezTo>
                    <a:pt x="92" y="520"/>
                    <a:pt x="100" y="516"/>
                    <a:pt x="107" y="513"/>
                  </a:cubicBezTo>
                  <a:cubicBezTo>
                    <a:pt x="116" y="510"/>
                    <a:pt x="125" y="508"/>
                    <a:pt x="134" y="508"/>
                  </a:cubicBezTo>
                  <a:cubicBezTo>
                    <a:pt x="143" y="508"/>
                    <a:pt x="152" y="510"/>
                    <a:pt x="161" y="513"/>
                  </a:cubicBezTo>
                  <a:cubicBezTo>
                    <a:pt x="168" y="516"/>
                    <a:pt x="176" y="520"/>
                    <a:pt x="182" y="525"/>
                  </a:cubicBezTo>
                  <a:cubicBezTo>
                    <a:pt x="182" y="525"/>
                    <a:pt x="182" y="525"/>
                    <a:pt x="182" y="525"/>
                  </a:cubicBezTo>
                  <a:cubicBezTo>
                    <a:pt x="189" y="530"/>
                    <a:pt x="194" y="535"/>
                    <a:pt x="199" y="542"/>
                  </a:cubicBezTo>
                  <a:cubicBezTo>
                    <a:pt x="199" y="542"/>
                    <a:pt x="199" y="542"/>
                    <a:pt x="199" y="542"/>
                  </a:cubicBezTo>
                  <a:cubicBezTo>
                    <a:pt x="204" y="548"/>
                    <a:pt x="207" y="555"/>
                    <a:pt x="209" y="562"/>
                  </a:cubicBezTo>
                  <a:cubicBezTo>
                    <a:pt x="210" y="563"/>
                    <a:pt x="210" y="565"/>
                    <a:pt x="211" y="566"/>
                  </a:cubicBezTo>
                  <a:cubicBezTo>
                    <a:pt x="213" y="573"/>
                    <a:pt x="214" y="581"/>
                    <a:pt x="214" y="589"/>
                  </a:cubicBezTo>
                  <a:cubicBezTo>
                    <a:pt x="214" y="596"/>
                    <a:pt x="213" y="604"/>
                    <a:pt x="211" y="61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F2083ED-449F-4B59-89D8-57F67C6B595E}"/>
                </a:ext>
              </a:extLst>
            </p:cNvPr>
            <p:cNvSpPr txBox="1"/>
            <p:nvPr/>
          </p:nvSpPr>
          <p:spPr>
            <a:xfrm>
              <a:off x="704304" y="1388061"/>
              <a:ext cx="205624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 dirty="0">
                  <a:solidFill>
                    <a:schemeClr val="bg1"/>
                  </a:solidFill>
                </a:rPr>
                <a:t>기능 구현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37D7A924-3369-44AC-B0A8-B552F975061C}"/>
              </a:ext>
            </a:extLst>
          </p:cNvPr>
          <p:cNvSpPr txBox="1"/>
          <p:nvPr/>
        </p:nvSpPr>
        <p:spPr>
          <a:xfrm>
            <a:off x="8525289" y="52685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210 러블리베이비 R" panose="02020603020101020101" pitchFamily="18" charset="-127"/>
                <a:ea typeface="210 러블리베이비 R" panose="02020603020101020101" pitchFamily="18" charset="-127"/>
              </a:rPr>
              <a:t>08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A13A4EC4-D610-45FA-B79C-927CA296BF0F}"/>
              </a:ext>
            </a:extLst>
          </p:cNvPr>
          <p:cNvGrpSpPr/>
          <p:nvPr/>
        </p:nvGrpSpPr>
        <p:grpSpPr>
          <a:xfrm>
            <a:off x="624887" y="3949953"/>
            <a:ext cx="296613" cy="371116"/>
            <a:chOff x="598757" y="3777163"/>
            <a:chExt cx="296613" cy="206187"/>
          </a:xfrm>
        </p:grpSpPr>
        <p:sp>
          <p:nvSpPr>
            <p:cNvPr id="23" name="Freeform 5">
              <a:extLst>
                <a:ext uri="{FF2B5EF4-FFF2-40B4-BE49-F238E27FC236}">
                  <a16:creationId xmlns:a16="http://schemas.microsoft.com/office/drawing/2014/main" id="{C9B238DB-5F14-481E-8FE0-319DEB1A11D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8757" y="3777163"/>
              <a:ext cx="296613" cy="206187"/>
            </a:xfrm>
            <a:custGeom>
              <a:avLst/>
              <a:gdLst>
                <a:gd name="T0" fmla="*/ 299 w 345"/>
                <a:gd name="T1" fmla="*/ 0 h 368"/>
                <a:gd name="T2" fmla="*/ 46 w 345"/>
                <a:gd name="T3" fmla="*/ 0 h 368"/>
                <a:gd name="T4" fmla="*/ 0 w 345"/>
                <a:gd name="T5" fmla="*/ 46 h 368"/>
                <a:gd name="T6" fmla="*/ 0 w 345"/>
                <a:gd name="T7" fmla="*/ 322 h 368"/>
                <a:gd name="T8" fmla="*/ 46 w 345"/>
                <a:gd name="T9" fmla="*/ 368 h 368"/>
                <a:gd name="T10" fmla="*/ 299 w 345"/>
                <a:gd name="T11" fmla="*/ 368 h 368"/>
                <a:gd name="T12" fmla="*/ 345 w 345"/>
                <a:gd name="T13" fmla="*/ 322 h 368"/>
                <a:gd name="T14" fmla="*/ 345 w 345"/>
                <a:gd name="T15" fmla="*/ 46 h 368"/>
                <a:gd name="T16" fmla="*/ 299 w 345"/>
                <a:gd name="T17" fmla="*/ 0 h 368"/>
                <a:gd name="T18" fmla="*/ 322 w 345"/>
                <a:gd name="T19" fmla="*/ 322 h 368"/>
                <a:gd name="T20" fmla="*/ 299 w 345"/>
                <a:gd name="T21" fmla="*/ 345 h 368"/>
                <a:gd name="T22" fmla="*/ 46 w 345"/>
                <a:gd name="T23" fmla="*/ 345 h 368"/>
                <a:gd name="T24" fmla="*/ 23 w 345"/>
                <a:gd name="T25" fmla="*/ 322 h 368"/>
                <a:gd name="T26" fmla="*/ 23 w 345"/>
                <a:gd name="T27" fmla="*/ 46 h 368"/>
                <a:gd name="T28" fmla="*/ 46 w 345"/>
                <a:gd name="T29" fmla="*/ 23 h 368"/>
                <a:gd name="T30" fmla="*/ 299 w 345"/>
                <a:gd name="T31" fmla="*/ 23 h 368"/>
                <a:gd name="T32" fmla="*/ 322 w 345"/>
                <a:gd name="T33" fmla="*/ 46 h 368"/>
                <a:gd name="T34" fmla="*/ 322 w 345"/>
                <a:gd name="T35" fmla="*/ 322 h 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45" h="368">
                  <a:moveTo>
                    <a:pt x="299" y="0"/>
                  </a:moveTo>
                  <a:cubicBezTo>
                    <a:pt x="46" y="0"/>
                    <a:pt x="46" y="0"/>
                    <a:pt x="46" y="0"/>
                  </a:cubicBezTo>
                  <a:cubicBezTo>
                    <a:pt x="20" y="0"/>
                    <a:pt x="0" y="21"/>
                    <a:pt x="0" y="46"/>
                  </a:cubicBezTo>
                  <a:cubicBezTo>
                    <a:pt x="0" y="322"/>
                    <a:pt x="0" y="322"/>
                    <a:pt x="0" y="322"/>
                  </a:cubicBezTo>
                  <a:cubicBezTo>
                    <a:pt x="0" y="348"/>
                    <a:pt x="20" y="368"/>
                    <a:pt x="46" y="368"/>
                  </a:cubicBezTo>
                  <a:cubicBezTo>
                    <a:pt x="299" y="368"/>
                    <a:pt x="299" y="368"/>
                    <a:pt x="299" y="368"/>
                  </a:cubicBezTo>
                  <a:cubicBezTo>
                    <a:pt x="324" y="368"/>
                    <a:pt x="345" y="348"/>
                    <a:pt x="345" y="322"/>
                  </a:cubicBezTo>
                  <a:cubicBezTo>
                    <a:pt x="345" y="46"/>
                    <a:pt x="345" y="46"/>
                    <a:pt x="345" y="46"/>
                  </a:cubicBezTo>
                  <a:cubicBezTo>
                    <a:pt x="345" y="21"/>
                    <a:pt x="324" y="0"/>
                    <a:pt x="299" y="0"/>
                  </a:cubicBezTo>
                  <a:close/>
                  <a:moveTo>
                    <a:pt x="322" y="322"/>
                  </a:moveTo>
                  <a:cubicBezTo>
                    <a:pt x="322" y="335"/>
                    <a:pt x="312" y="345"/>
                    <a:pt x="299" y="345"/>
                  </a:cubicBezTo>
                  <a:cubicBezTo>
                    <a:pt x="46" y="345"/>
                    <a:pt x="46" y="345"/>
                    <a:pt x="46" y="345"/>
                  </a:cubicBezTo>
                  <a:cubicBezTo>
                    <a:pt x="33" y="345"/>
                    <a:pt x="23" y="335"/>
                    <a:pt x="23" y="322"/>
                  </a:cubicBezTo>
                  <a:cubicBezTo>
                    <a:pt x="23" y="46"/>
                    <a:pt x="23" y="46"/>
                    <a:pt x="23" y="46"/>
                  </a:cubicBezTo>
                  <a:cubicBezTo>
                    <a:pt x="23" y="33"/>
                    <a:pt x="33" y="23"/>
                    <a:pt x="46" y="23"/>
                  </a:cubicBezTo>
                  <a:cubicBezTo>
                    <a:pt x="299" y="23"/>
                    <a:pt x="299" y="23"/>
                    <a:pt x="299" y="23"/>
                  </a:cubicBezTo>
                  <a:cubicBezTo>
                    <a:pt x="312" y="23"/>
                    <a:pt x="322" y="33"/>
                    <a:pt x="322" y="46"/>
                  </a:cubicBezTo>
                  <a:lnTo>
                    <a:pt x="322" y="32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4" name="Freeform 6">
              <a:extLst>
                <a:ext uri="{FF2B5EF4-FFF2-40B4-BE49-F238E27FC236}">
                  <a16:creationId xmlns:a16="http://schemas.microsoft.com/office/drawing/2014/main" id="{C59E694E-A0A9-4223-BEFA-D97B35A3733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063" y="3802996"/>
              <a:ext cx="217637" cy="128926"/>
            </a:xfrm>
            <a:custGeom>
              <a:avLst/>
              <a:gdLst>
                <a:gd name="T0" fmla="*/ 241 w 253"/>
                <a:gd name="T1" fmla="*/ 0 h 230"/>
                <a:gd name="T2" fmla="*/ 11 w 253"/>
                <a:gd name="T3" fmla="*/ 0 h 230"/>
                <a:gd name="T4" fmla="*/ 0 w 253"/>
                <a:gd name="T5" fmla="*/ 11 h 230"/>
                <a:gd name="T6" fmla="*/ 0 w 253"/>
                <a:gd name="T7" fmla="*/ 219 h 230"/>
                <a:gd name="T8" fmla="*/ 11 w 253"/>
                <a:gd name="T9" fmla="*/ 230 h 230"/>
                <a:gd name="T10" fmla="*/ 241 w 253"/>
                <a:gd name="T11" fmla="*/ 230 h 230"/>
                <a:gd name="T12" fmla="*/ 253 w 253"/>
                <a:gd name="T13" fmla="*/ 219 h 230"/>
                <a:gd name="T14" fmla="*/ 253 w 253"/>
                <a:gd name="T15" fmla="*/ 11 h 230"/>
                <a:gd name="T16" fmla="*/ 241 w 253"/>
                <a:gd name="T17" fmla="*/ 0 h 230"/>
                <a:gd name="T18" fmla="*/ 241 w 253"/>
                <a:gd name="T19" fmla="*/ 11 h 230"/>
                <a:gd name="T20" fmla="*/ 241 w 253"/>
                <a:gd name="T21" fmla="*/ 171 h 230"/>
                <a:gd name="T22" fmla="*/ 204 w 253"/>
                <a:gd name="T23" fmla="*/ 130 h 230"/>
                <a:gd name="T24" fmla="*/ 195 w 253"/>
                <a:gd name="T25" fmla="*/ 127 h 230"/>
                <a:gd name="T26" fmla="*/ 187 w 253"/>
                <a:gd name="T27" fmla="*/ 130 h 230"/>
                <a:gd name="T28" fmla="*/ 157 w 253"/>
                <a:gd name="T29" fmla="*/ 164 h 230"/>
                <a:gd name="T30" fmla="*/ 66 w 253"/>
                <a:gd name="T31" fmla="*/ 61 h 230"/>
                <a:gd name="T32" fmla="*/ 57 w 253"/>
                <a:gd name="T33" fmla="*/ 57 h 230"/>
                <a:gd name="T34" fmla="*/ 49 w 253"/>
                <a:gd name="T35" fmla="*/ 61 h 230"/>
                <a:gd name="T36" fmla="*/ 11 w 253"/>
                <a:gd name="T37" fmla="*/ 105 h 230"/>
                <a:gd name="T38" fmla="*/ 11 w 253"/>
                <a:gd name="T39" fmla="*/ 11 h 230"/>
                <a:gd name="T40" fmla="*/ 241 w 253"/>
                <a:gd name="T41" fmla="*/ 11 h 230"/>
                <a:gd name="T42" fmla="*/ 11 w 253"/>
                <a:gd name="T43" fmla="*/ 122 h 230"/>
                <a:gd name="T44" fmla="*/ 57 w 253"/>
                <a:gd name="T45" fmla="*/ 69 h 230"/>
                <a:gd name="T46" fmla="*/ 150 w 253"/>
                <a:gd name="T47" fmla="*/ 174 h 230"/>
                <a:gd name="T48" fmla="*/ 157 w 253"/>
                <a:gd name="T49" fmla="*/ 182 h 230"/>
                <a:gd name="T50" fmla="*/ 189 w 253"/>
                <a:gd name="T51" fmla="*/ 219 h 230"/>
                <a:gd name="T52" fmla="*/ 11 w 253"/>
                <a:gd name="T53" fmla="*/ 219 h 230"/>
                <a:gd name="T54" fmla="*/ 11 w 253"/>
                <a:gd name="T55" fmla="*/ 122 h 230"/>
                <a:gd name="T56" fmla="*/ 204 w 253"/>
                <a:gd name="T57" fmla="*/ 219 h 230"/>
                <a:gd name="T58" fmla="*/ 165 w 253"/>
                <a:gd name="T59" fmla="*/ 173 h 230"/>
                <a:gd name="T60" fmla="*/ 195 w 253"/>
                <a:gd name="T61" fmla="*/ 138 h 230"/>
                <a:gd name="T62" fmla="*/ 241 w 253"/>
                <a:gd name="T63" fmla="*/ 188 h 230"/>
                <a:gd name="T64" fmla="*/ 241 w 253"/>
                <a:gd name="T65" fmla="*/ 219 h 230"/>
                <a:gd name="T66" fmla="*/ 204 w 253"/>
                <a:gd name="T67" fmla="*/ 219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53" h="230">
                  <a:moveTo>
                    <a:pt x="241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219"/>
                    <a:pt x="0" y="219"/>
                    <a:pt x="0" y="219"/>
                  </a:cubicBezTo>
                  <a:cubicBezTo>
                    <a:pt x="0" y="225"/>
                    <a:pt x="5" y="230"/>
                    <a:pt x="11" y="230"/>
                  </a:cubicBezTo>
                  <a:cubicBezTo>
                    <a:pt x="241" y="230"/>
                    <a:pt x="241" y="230"/>
                    <a:pt x="241" y="230"/>
                  </a:cubicBezTo>
                  <a:cubicBezTo>
                    <a:pt x="248" y="230"/>
                    <a:pt x="253" y="225"/>
                    <a:pt x="253" y="219"/>
                  </a:cubicBezTo>
                  <a:cubicBezTo>
                    <a:pt x="253" y="11"/>
                    <a:pt x="253" y="11"/>
                    <a:pt x="253" y="11"/>
                  </a:cubicBezTo>
                  <a:cubicBezTo>
                    <a:pt x="253" y="5"/>
                    <a:pt x="248" y="0"/>
                    <a:pt x="241" y="0"/>
                  </a:cubicBezTo>
                  <a:close/>
                  <a:moveTo>
                    <a:pt x="241" y="11"/>
                  </a:moveTo>
                  <a:cubicBezTo>
                    <a:pt x="241" y="171"/>
                    <a:pt x="241" y="171"/>
                    <a:pt x="241" y="171"/>
                  </a:cubicBezTo>
                  <a:cubicBezTo>
                    <a:pt x="204" y="130"/>
                    <a:pt x="204" y="130"/>
                    <a:pt x="204" y="130"/>
                  </a:cubicBezTo>
                  <a:cubicBezTo>
                    <a:pt x="202" y="128"/>
                    <a:pt x="199" y="127"/>
                    <a:pt x="195" y="127"/>
                  </a:cubicBezTo>
                  <a:cubicBezTo>
                    <a:pt x="192" y="127"/>
                    <a:pt x="189" y="128"/>
                    <a:pt x="187" y="130"/>
                  </a:cubicBezTo>
                  <a:cubicBezTo>
                    <a:pt x="157" y="164"/>
                    <a:pt x="157" y="164"/>
                    <a:pt x="157" y="164"/>
                  </a:cubicBezTo>
                  <a:cubicBezTo>
                    <a:pt x="66" y="61"/>
                    <a:pt x="66" y="61"/>
                    <a:pt x="66" y="61"/>
                  </a:cubicBezTo>
                  <a:cubicBezTo>
                    <a:pt x="64" y="59"/>
                    <a:pt x="61" y="57"/>
                    <a:pt x="57" y="57"/>
                  </a:cubicBezTo>
                  <a:cubicBezTo>
                    <a:pt x="54" y="57"/>
                    <a:pt x="51" y="59"/>
                    <a:pt x="49" y="61"/>
                  </a:cubicBezTo>
                  <a:cubicBezTo>
                    <a:pt x="11" y="105"/>
                    <a:pt x="11" y="105"/>
                    <a:pt x="11" y="105"/>
                  </a:cubicBezTo>
                  <a:cubicBezTo>
                    <a:pt x="11" y="11"/>
                    <a:pt x="11" y="11"/>
                    <a:pt x="11" y="11"/>
                  </a:cubicBezTo>
                  <a:lnTo>
                    <a:pt x="241" y="11"/>
                  </a:lnTo>
                  <a:close/>
                  <a:moveTo>
                    <a:pt x="11" y="122"/>
                  </a:moveTo>
                  <a:cubicBezTo>
                    <a:pt x="57" y="69"/>
                    <a:pt x="57" y="69"/>
                    <a:pt x="57" y="69"/>
                  </a:cubicBezTo>
                  <a:cubicBezTo>
                    <a:pt x="150" y="174"/>
                    <a:pt x="150" y="174"/>
                    <a:pt x="150" y="174"/>
                  </a:cubicBezTo>
                  <a:cubicBezTo>
                    <a:pt x="157" y="182"/>
                    <a:pt x="157" y="182"/>
                    <a:pt x="157" y="182"/>
                  </a:cubicBezTo>
                  <a:cubicBezTo>
                    <a:pt x="189" y="219"/>
                    <a:pt x="189" y="219"/>
                    <a:pt x="189" y="219"/>
                  </a:cubicBezTo>
                  <a:cubicBezTo>
                    <a:pt x="11" y="219"/>
                    <a:pt x="11" y="219"/>
                    <a:pt x="11" y="219"/>
                  </a:cubicBezTo>
                  <a:lnTo>
                    <a:pt x="11" y="122"/>
                  </a:lnTo>
                  <a:close/>
                  <a:moveTo>
                    <a:pt x="204" y="219"/>
                  </a:moveTo>
                  <a:cubicBezTo>
                    <a:pt x="165" y="173"/>
                    <a:pt x="165" y="173"/>
                    <a:pt x="165" y="173"/>
                  </a:cubicBezTo>
                  <a:cubicBezTo>
                    <a:pt x="195" y="138"/>
                    <a:pt x="195" y="138"/>
                    <a:pt x="195" y="138"/>
                  </a:cubicBezTo>
                  <a:cubicBezTo>
                    <a:pt x="241" y="188"/>
                    <a:pt x="241" y="188"/>
                    <a:pt x="241" y="188"/>
                  </a:cubicBezTo>
                  <a:cubicBezTo>
                    <a:pt x="241" y="219"/>
                    <a:pt x="241" y="219"/>
                    <a:pt x="241" y="219"/>
                  </a:cubicBezTo>
                  <a:lnTo>
                    <a:pt x="204" y="21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3E3046AE-B27E-4489-AA58-C37851628622}"/>
              </a:ext>
            </a:extLst>
          </p:cNvPr>
          <p:cNvSpPr txBox="1"/>
          <p:nvPr/>
        </p:nvSpPr>
        <p:spPr>
          <a:xfrm>
            <a:off x="902303" y="3900089"/>
            <a:ext cx="1370033" cy="3006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GUI </a:t>
            </a:r>
            <a:r>
              <a:rPr lang="ko-KR" altLang="en-US" sz="2400" b="1" dirty="0">
                <a:solidFill>
                  <a:schemeClr val="bg1"/>
                </a:solidFill>
              </a:rPr>
              <a:t>설계</a:t>
            </a:r>
            <a:endParaRPr lang="en-US" sz="2400" b="1" dirty="0">
              <a:solidFill>
                <a:schemeClr val="bg1"/>
              </a:solidFill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601B373C-15DD-4919-8A2E-3C8E09924A9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8522" y="4312408"/>
            <a:ext cx="2846956" cy="1829886"/>
          </a:xfrm>
          <a:prstGeom prst="rect">
            <a:avLst/>
          </a:prstGeom>
        </p:spPr>
      </p:pic>
      <p:grpSp>
        <p:nvGrpSpPr>
          <p:cNvPr id="33" name="그룹 32">
            <a:extLst>
              <a:ext uri="{FF2B5EF4-FFF2-40B4-BE49-F238E27FC236}">
                <a16:creationId xmlns:a16="http://schemas.microsoft.com/office/drawing/2014/main" id="{C7E4B0E0-405A-44FC-9E21-8D01AE9BCD11}"/>
              </a:ext>
            </a:extLst>
          </p:cNvPr>
          <p:cNvGrpSpPr/>
          <p:nvPr/>
        </p:nvGrpSpPr>
        <p:grpSpPr>
          <a:xfrm>
            <a:off x="3604844" y="4716016"/>
            <a:ext cx="1934312" cy="1594584"/>
            <a:chOff x="3478214" y="2438397"/>
            <a:chExt cx="2098924" cy="3471232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25F6924-0E51-41DD-9833-98CC626596AD}"/>
                </a:ext>
              </a:extLst>
            </p:cNvPr>
            <p:cNvSpPr txBox="1"/>
            <p:nvPr/>
          </p:nvSpPr>
          <p:spPr>
            <a:xfrm>
              <a:off x="3478214" y="4770637"/>
              <a:ext cx="2098924" cy="11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accent2"/>
                  </a:solidFill>
                  <a:latin typeface="+mj-lt"/>
                </a:rPr>
                <a:t>JAVA SWING</a:t>
              </a:r>
              <a:endParaRPr lang="en-US" sz="2400" b="1" dirty="0">
                <a:solidFill>
                  <a:schemeClr val="accent2"/>
                </a:solidFill>
                <a:latin typeface="+mj-lt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9DE4B6A5-81B1-4E8C-8EBC-41D214A95265}"/>
                </a:ext>
              </a:extLst>
            </p:cNvPr>
            <p:cNvSpPr txBox="1"/>
            <p:nvPr/>
          </p:nvSpPr>
          <p:spPr>
            <a:xfrm>
              <a:off x="3776275" y="2438397"/>
              <a:ext cx="200452" cy="26129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7200" b="1" dirty="0">
                <a:solidFill>
                  <a:schemeClr val="accent2"/>
                </a:solidFill>
                <a:latin typeface="+mj-lt"/>
              </a:endParaRPr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3EE81CA5-2026-4FC3-A681-C536F8428AA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7749" y="2478118"/>
            <a:ext cx="1909719" cy="657132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3E9963AC-7434-4258-9459-A00948E383C8}"/>
              </a:ext>
            </a:extLst>
          </p:cNvPr>
          <p:cNvSpPr txBox="1"/>
          <p:nvPr/>
        </p:nvSpPr>
        <p:spPr>
          <a:xfrm>
            <a:off x="6127830" y="2286620"/>
            <a:ext cx="63991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chemeClr val="accent2"/>
                </a:solidFill>
                <a:latin typeface="+mj-lt"/>
              </a:rPr>
              <a:t>&amp;</a:t>
            </a:r>
            <a:endParaRPr lang="en-US" sz="4800" b="1" dirty="0">
              <a:solidFill>
                <a:schemeClr val="accent2"/>
              </a:solidFill>
              <a:latin typeface="+mj-lt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6446" y="2294319"/>
            <a:ext cx="2012625" cy="1035248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8E2BEE61-388C-48F2-9575-CF09A6854F01}"/>
              </a:ext>
            </a:extLst>
          </p:cNvPr>
          <p:cNvGrpSpPr/>
          <p:nvPr/>
        </p:nvGrpSpPr>
        <p:grpSpPr>
          <a:xfrm>
            <a:off x="632672" y="1994581"/>
            <a:ext cx="3280408" cy="1507414"/>
            <a:chOff x="531537" y="1860384"/>
            <a:chExt cx="4919292" cy="1711262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2B6FB1FE-5DB9-41B4-8C91-F4343FE42A4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1537" y="1860384"/>
              <a:ext cx="2088763" cy="1711262"/>
            </a:xfrm>
            <a:prstGeom prst="rect">
              <a:avLst/>
            </a:prstGeom>
          </p:spPr>
        </p:pic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E1AED692-FF0E-43B0-BD08-CC0F2B238243}"/>
                </a:ext>
              </a:extLst>
            </p:cNvPr>
            <p:cNvGrpSpPr/>
            <p:nvPr/>
          </p:nvGrpSpPr>
          <p:grpSpPr>
            <a:xfrm>
              <a:off x="2502741" y="2716012"/>
              <a:ext cx="2948088" cy="1895"/>
              <a:chOff x="3272401" y="3538362"/>
              <a:chExt cx="1314544" cy="1895"/>
            </a:xfrm>
          </p:grpSpPr>
          <p:cxnSp>
            <p:nvCxnSpPr>
              <p:cNvPr id="28" name="Straight Connector 74">
                <a:extLst>
                  <a:ext uri="{FF2B5EF4-FFF2-40B4-BE49-F238E27FC236}">
                    <a16:creationId xmlns:a16="http://schemas.microsoft.com/office/drawing/2014/main" id="{536CF2DE-1A34-420C-AED0-533084CA34D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272401" y="3540257"/>
                <a:ext cx="698729" cy="0"/>
              </a:xfrm>
              <a:prstGeom prst="line">
                <a:avLst/>
              </a:prstGeom>
              <a:ln w="41275"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74">
                <a:extLst>
                  <a:ext uri="{FF2B5EF4-FFF2-40B4-BE49-F238E27FC236}">
                    <a16:creationId xmlns:a16="http://schemas.microsoft.com/office/drawing/2014/main" id="{26186E46-3DDA-4AC3-A9B6-D3CF82A1252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48771" y="3538362"/>
                <a:ext cx="638174" cy="0"/>
              </a:xfrm>
              <a:prstGeom prst="line">
                <a:avLst/>
              </a:prstGeom>
              <a:ln w="41275"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872166C-65A6-4AD1-A6AD-C9F77D8B9E7F}"/>
                </a:ext>
              </a:extLst>
            </p:cNvPr>
            <p:cNvSpPr txBox="1"/>
            <p:nvPr/>
          </p:nvSpPr>
          <p:spPr>
            <a:xfrm>
              <a:off x="3091638" y="1969809"/>
              <a:ext cx="1080513" cy="590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>
                  <a:solidFill>
                    <a:schemeClr val="accent2"/>
                  </a:solidFill>
                  <a:latin typeface="+mj-lt"/>
                </a:rPr>
                <a:t>JDBC</a:t>
              </a:r>
              <a:endParaRPr lang="en-US" sz="3600" b="1" dirty="0">
                <a:solidFill>
                  <a:schemeClr val="accent2"/>
                </a:solidFill>
                <a:latin typeface="+mj-lt"/>
              </a:endParaRPr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19AF6D1A-1AF4-4588-A240-0AC1A62C2C5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2640" y="40430"/>
            <a:ext cx="3285109" cy="1669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6393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48D8D25-A0B5-46A1-94F0-FF9D6D8C258D}"/>
              </a:ext>
            </a:extLst>
          </p:cNvPr>
          <p:cNvSpPr txBox="1"/>
          <p:nvPr/>
        </p:nvSpPr>
        <p:spPr>
          <a:xfrm>
            <a:off x="1000297" y="650443"/>
            <a:ext cx="22621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조원 소개</a:t>
            </a:r>
            <a:endParaRPr lang="en-US" sz="3600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0729ED0D-AE4B-4D66-B788-BBF210EDF228}"/>
              </a:ext>
            </a:extLst>
          </p:cNvPr>
          <p:cNvGrpSpPr/>
          <p:nvPr/>
        </p:nvGrpSpPr>
        <p:grpSpPr>
          <a:xfrm>
            <a:off x="410394" y="106018"/>
            <a:ext cx="2891432" cy="576388"/>
            <a:chOff x="3894839" y="5534512"/>
            <a:chExt cx="3673438" cy="1137825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F86E1B83-8438-431D-BFE2-7AC0D2E15F9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4839" y="5534512"/>
              <a:ext cx="746795" cy="1137825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56B2B1F-7D74-4EDB-924E-2AFB4146BE7E}"/>
                </a:ext>
              </a:extLst>
            </p:cNvPr>
            <p:cNvSpPr txBox="1"/>
            <p:nvPr/>
          </p:nvSpPr>
          <p:spPr>
            <a:xfrm>
              <a:off x="4642476" y="5763381"/>
              <a:ext cx="2925801" cy="7290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D2Coding" pitchFamily="49" charset="-127"/>
                  <a:ea typeface="D2Coding" pitchFamily="49" charset="-127"/>
                </a:rPr>
                <a:t>내 자격증을 부탁해</a:t>
              </a:r>
              <a:endParaRPr lang="en-US" altLang="ko-KR" dirty="0">
                <a:solidFill>
                  <a:schemeClr val="bg1"/>
                </a:solidFill>
                <a:latin typeface="D2Coding" pitchFamily="49" charset="-127"/>
                <a:ea typeface="D2Coding" pitchFamily="49" charset="-127"/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739238EE-04F5-4B18-BF47-DD8148FE4A90}"/>
              </a:ext>
            </a:extLst>
          </p:cNvPr>
          <p:cNvSpPr txBox="1"/>
          <p:nvPr/>
        </p:nvSpPr>
        <p:spPr>
          <a:xfrm>
            <a:off x="8525289" y="52685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210 러블리베이비 R" panose="02020603020101020101" pitchFamily="18" charset="-127"/>
                <a:ea typeface="210 러블리베이비 R" panose="02020603020101020101" pitchFamily="18" charset="-127"/>
              </a:rPr>
              <a:t>05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BB0497-BA8D-41AE-B538-AEF2F59F7860}"/>
              </a:ext>
            </a:extLst>
          </p:cNvPr>
          <p:cNvSpPr txBox="1"/>
          <p:nvPr/>
        </p:nvSpPr>
        <p:spPr>
          <a:xfrm>
            <a:off x="704302" y="2050547"/>
            <a:ext cx="7497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└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ko-KR" altLang="en-US" dirty="0" err="1">
                <a:solidFill>
                  <a:schemeClr val="bg1"/>
                </a:solidFill>
              </a:rPr>
              <a:t>임종민</a:t>
            </a:r>
            <a:r>
              <a:rPr lang="en-US" altLang="ko-KR" dirty="0">
                <a:solidFill>
                  <a:schemeClr val="bg1"/>
                </a:solidFill>
              </a:rPr>
              <a:t>(</a:t>
            </a:r>
            <a:r>
              <a:rPr lang="ko-KR" altLang="en-US" dirty="0">
                <a:solidFill>
                  <a:schemeClr val="bg1"/>
                </a:solidFill>
              </a:rPr>
              <a:t>조장</a:t>
            </a:r>
            <a:r>
              <a:rPr lang="en-US" altLang="ko-KR" dirty="0">
                <a:solidFill>
                  <a:schemeClr val="bg1"/>
                </a:solidFill>
              </a:rPr>
              <a:t>)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086AD4C-0A04-4296-8953-27A9C31C18E7}"/>
              </a:ext>
            </a:extLst>
          </p:cNvPr>
          <p:cNvSpPr txBox="1"/>
          <p:nvPr/>
        </p:nvSpPr>
        <p:spPr>
          <a:xfrm>
            <a:off x="823347" y="2453561"/>
            <a:ext cx="7497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  </a:t>
            </a:r>
            <a:r>
              <a:rPr lang="ko-KR" altLang="en-US" dirty="0">
                <a:solidFill>
                  <a:schemeClr val="bg1"/>
                </a:solidFill>
              </a:rPr>
              <a:t>역할 분배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프레임 디자인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메인보드 기능 구현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데이터 베이스 설계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F88B5A7-B60A-45A5-B29E-025232009C6B}"/>
              </a:ext>
            </a:extLst>
          </p:cNvPr>
          <p:cNvSpPr txBox="1"/>
          <p:nvPr/>
        </p:nvSpPr>
        <p:spPr>
          <a:xfrm>
            <a:off x="704302" y="2856575"/>
            <a:ext cx="7497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└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ko-KR" altLang="en-US" dirty="0" err="1">
                <a:solidFill>
                  <a:schemeClr val="bg1"/>
                </a:solidFill>
              </a:rPr>
              <a:t>조예지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F841B41-9691-48FE-9DFC-ED34EA7CDEB2}"/>
              </a:ext>
            </a:extLst>
          </p:cNvPr>
          <p:cNvSpPr txBox="1"/>
          <p:nvPr/>
        </p:nvSpPr>
        <p:spPr>
          <a:xfrm>
            <a:off x="942392" y="4333892"/>
            <a:ext cx="7497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  </a:t>
            </a:r>
            <a:r>
              <a:rPr lang="ko-KR" altLang="en-US" dirty="0">
                <a:solidFill>
                  <a:schemeClr val="bg1"/>
                </a:solidFill>
              </a:rPr>
              <a:t>문제 입력</a:t>
            </a:r>
            <a:r>
              <a:rPr lang="en-US" altLang="ko-KR" dirty="0">
                <a:solidFill>
                  <a:schemeClr val="bg1"/>
                </a:solidFill>
              </a:rPr>
              <a:t>&amp;</a:t>
            </a:r>
            <a:r>
              <a:rPr lang="ko-KR" altLang="en-US" dirty="0">
                <a:solidFill>
                  <a:schemeClr val="bg1"/>
                </a:solidFill>
              </a:rPr>
              <a:t>수정</a:t>
            </a:r>
            <a:r>
              <a:rPr lang="en-US" altLang="ko-KR" dirty="0">
                <a:solidFill>
                  <a:schemeClr val="bg1"/>
                </a:solidFill>
              </a:rPr>
              <a:t>&amp;</a:t>
            </a:r>
            <a:r>
              <a:rPr lang="ko-KR" altLang="en-US" dirty="0">
                <a:solidFill>
                  <a:schemeClr val="bg1"/>
                </a:solidFill>
              </a:rPr>
              <a:t>삭제  기능 구현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데이터 베이스 연동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2AC3B5A-0752-4B09-B4FD-F0C6E9CF1A92}"/>
              </a:ext>
            </a:extLst>
          </p:cNvPr>
          <p:cNvSpPr txBox="1"/>
          <p:nvPr/>
        </p:nvSpPr>
        <p:spPr>
          <a:xfrm>
            <a:off x="704302" y="4736062"/>
            <a:ext cx="7497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└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ko-KR" altLang="en-US" dirty="0">
                <a:solidFill>
                  <a:schemeClr val="bg1"/>
                </a:solidFill>
              </a:rPr>
              <a:t> 이진원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6C279CD-6819-401C-B0B5-31C3D4AA162E}"/>
              </a:ext>
            </a:extLst>
          </p:cNvPr>
          <p:cNvSpPr txBox="1"/>
          <p:nvPr/>
        </p:nvSpPr>
        <p:spPr>
          <a:xfrm>
            <a:off x="942392" y="3247435"/>
            <a:ext cx="74973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  GUI </a:t>
            </a:r>
            <a:r>
              <a:rPr lang="ko-KR" altLang="en-US" dirty="0">
                <a:solidFill>
                  <a:schemeClr val="bg1"/>
                </a:solidFill>
              </a:rPr>
              <a:t>디자인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회원가입 기능 구현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이미지 편집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마이페이지 디자인 및 기능구현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회원정보 수정 디자인 및 기능 구현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 채팅 서버 구현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7126664-A701-4713-9B87-35531EAD5E7A}"/>
              </a:ext>
            </a:extLst>
          </p:cNvPr>
          <p:cNvSpPr txBox="1"/>
          <p:nvPr/>
        </p:nvSpPr>
        <p:spPr>
          <a:xfrm>
            <a:off x="704302" y="3933467"/>
            <a:ext cx="7497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└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ko-KR" altLang="en-US" dirty="0">
                <a:solidFill>
                  <a:schemeClr val="bg1"/>
                </a:solidFill>
              </a:rPr>
              <a:t> 이민형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B9D8DCF-5D0A-4AF0-A94D-2222E4484A9D}"/>
              </a:ext>
            </a:extLst>
          </p:cNvPr>
          <p:cNvSpPr txBox="1"/>
          <p:nvPr/>
        </p:nvSpPr>
        <p:spPr>
          <a:xfrm>
            <a:off x="998210" y="5070254"/>
            <a:ext cx="7497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  </a:t>
            </a:r>
            <a:r>
              <a:rPr lang="ko-KR" altLang="en-US" dirty="0">
                <a:solidFill>
                  <a:schemeClr val="bg1"/>
                </a:solidFill>
              </a:rPr>
              <a:t>문제 풀기 기능 구현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서버 기능 구현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채팅 서버 구현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오류 수정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048103C-4695-4EE6-8C07-17FFA41DDC9A}"/>
              </a:ext>
            </a:extLst>
          </p:cNvPr>
          <p:cNvSpPr/>
          <p:nvPr/>
        </p:nvSpPr>
        <p:spPr>
          <a:xfrm>
            <a:off x="8201608" y="106018"/>
            <a:ext cx="848184" cy="775362"/>
          </a:xfrm>
          <a:prstGeom prst="rect">
            <a:avLst/>
          </a:prstGeom>
          <a:solidFill>
            <a:srgbClr val="222A35"/>
          </a:solidFill>
          <a:ln>
            <a:solidFill>
              <a:srgbClr val="222A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56DD739-CF90-407F-9AC4-3C569639685C}"/>
              </a:ext>
            </a:extLst>
          </p:cNvPr>
          <p:cNvSpPr/>
          <p:nvPr/>
        </p:nvSpPr>
        <p:spPr>
          <a:xfrm>
            <a:off x="150026" y="5976620"/>
            <a:ext cx="848184" cy="775362"/>
          </a:xfrm>
          <a:prstGeom prst="rect">
            <a:avLst/>
          </a:prstGeom>
          <a:solidFill>
            <a:srgbClr val="222A35"/>
          </a:solidFill>
          <a:ln>
            <a:solidFill>
              <a:srgbClr val="222A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FCC49068-AC8C-4DD9-8DEA-F7C887B9A7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407" y="77594"/>
            <a:ext cx="4084291" cy="227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969988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Office Theme">
  <a:themeElements>
    <a:clrScheme name="Ever-Blu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80B9"/>
      </a:accent1>
      <a:accent2>
        <a:srgbClr val="2D8AC9"/>
      </a:accent2>
      <a:accent3>
        <a:srgbClr val="3693D2"/>
      </a:accent3>
      <a:accent4>
        <a:srgbClr val="50A1D8"/>
      </a:accent4>
      <a:accent5>
        <a:srgbClr val="65ACDD"/>
      </a:accent5>
      <a:accent6>
        <a:srgbClr val="7EBAE2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9631</TotalTime>
  <Words>296</Words>
  <Application>Microsoft Office PowerPoint</Application>
  <PresentationFormat>화면 슬라이드 쇼(4:3)</PresentationFormat>
  <Paragraphs>100</Paragraphs>
  <Slides>11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23" baseType="lpstr">
      <vt:lpstr>210 러블리베이비 R</vt:lpstr>
      <vt:lpstr>210 맨발의청춘 L</vt:lpstr>
      <vt:lpstr>210 맨발의청춘 R</vt:lpstr>
      <vt:lpstr>D2Coding</vt:lpstr>
      <vt:lpstr>HY엽서M</vt:lpstr>
      <vt:lpstr>KoPub돋움체 Medium</vt:lpstr>
      <vt:lpstr>Lato</vt:lpstr>
      <vt:lpstr>궁서체</vt:lpstr>
      <vt:lpstr>Arial</vt:lpstr>
      <vt:lpstr>Calibri</vt:lpstr>
      <vt:lpstr>Calibri Light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SignAddict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AbuSina</dc:creator>
  <cp:lastModifiedBy>이 민형</cp:lastModifiedBy>
  <cp:revision>1069</cp:revision>
  <dcterms:created xsi:type="dcterms:W3CDTF">2014-09-15T07:14:39Z</dcterms:created>
  <dcterms:modified xsi:type="dcterms:W3CDTF">2020-02-24T08:33:44Z</dcterms:modified>
</cp:coreProperties>
</file>